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68C8"/>
    <a:srgbClr val="7B1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01E7E3-31EE-488D-8C0A-E1C62A6A6881}" v="158" dt="2020-09-08T05:33:11.5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>
      <p:cViewPr varScale="1">
        <p:scale>
          <a:sx n="103" d="100"/>
          <a:sy n="103" d="100"/>
        </p:scale>
        <p:origin x="12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er Johnstone" userId="0a69e1f63f42c6e3" providerId="LiveId" clId="{6A01E7E3-31EE-488D-8C0A-E1C62A6A6881}"/>
    <pc:docChg chg="undo custSel addSld delSld modSld sldOrd">
      <pc:chgData name="Parker Johnstone" userId="0a69e1f63f42c6e3" providerId="LiveId" clId="{6A01E7E3-31EE-488D-8C0A-E1C62A6A6881}" dt="2020-09-08T06:26:08.279" v="5300" actId="11"/>
      <pc:docMkLst>
        <pc:docMk/>
      </pc:docMkLst>
      <pc:sldChg chg="modSp mod">
        <pc:chgData name="Parker Johnstone" userId="0a69e1f63f42c6e3" providerId="LiveId" clId="{6A01E7E3-31EE-488D-8C0A-E1C62A6A6881}" dt="2020-09-06T22:26:52.636" v="1255" actId="20577"/>
        <pc:sldMkLst>
          <pc:docMk/>
          <pc:sldMk cId="1485026548" sldId="257"/>
        </pc:sldMkLst>
        <pc:spChg chg="mod">
          <ac:chgData name="Parker Johnstone" userId="0a69e1f63f42c6e3" providerId="LiveId" clId="{6A01E7E3-31EE-488D-8C0A-E1C62A6A6881}" dt="2020-09-06T22:26:52.636" v="1255" actId="20577"/>
          <ac:spMkLst>
            <pc:docMk/>
            <pc:sldMk cId="1485026548" sldId="257"/>
            <ac:spMk id="10" creationId="{71B7D9B3-6A7A-4DB1-9ABC-8EB64CA4DBA4}"/>
          </ac:spMkLst>
        </pc:spChg>
      </pc:sldChg>
      <pc:sldChg chg="addSp delSp modSp del mod">
        <pc:chgData name="Parker Johnstone" userId="0a69e1f63f42c6e3" providerId="LiveId" clId="{6A01E7E3-31EE-488D-8C0A-E1C62A6A6881}" dt="2020-09-07T18:54:27.640" v="1881" actId="47"/>
        <pc:sldMkLst>
          <pc:docMk/>
          <pc:sldMk cId="1611375129" sldId="258"/>
        </pc:sldMkLst>
        <pc:spChg chg="mod">
          <ac:chgData name="Parker Johnstone" userId="0a69e1f63f42c6e3" providerId="LiveId" clId="{6A01E7E3-31EE-488D-8C0A-E1C62A6A6881}" dt="2020-09-07T18:23:50.466" v="1417" actId="14100"/>
          <ac:spMkLst>
            <pc:docMk/>
            <pc:sldMk cId="1611375129" sldId="258"/>
            <ac:spMk id="2" creationId="{1D3653DD-2293-4B94-94DA-FD9FD702E86E}"/>
          </ac:spMkLst>
        </pc:spChg>
        <pc:spChg chg="mod">
          <ac:chgData name="Parker Johnstone" userId="0a69e1f63f42c6e3" providerId="LiveId" clId="{6A01E7E3-31EE-488D-8C0A-E1C62A6A6881}" dt="2020-09-07T18:24:18.580" v="1440" actId="20577"/>
          <ac:spMkLst>
            <pc:docMk/>
            <pc:sldMk cId="1611375129" sldId="258"/>
            <ac:spMk id="7" creationId="{F11237E0-D322-4D34-8C3B-14D98062823E}"/>
          </ac:spMkLst>
        </pc:spChg>
        <pc:picChg chg="add mod">
          <ac:chgData name="Parker Johnstone" userId="0a69e1f63f42c6e3" providerId="LiveId" clId="{6A01E7E3-31EE-488D-8C0A-E1C62A6A6881}" dt="2020-09-07T18:28:24.849" v="1447" actId="1076"/>
          <ac:picMkLst>
            <pc:docMk/>
            <pc:sldMk cId="1611375129" sldId="258"/>
            <ac:picMk id="4" creationId="{AE707E97-7CE0-4907-B305-1AE7389984CB}"/>
          </ac:picMkLst>
        </pc:picChg>
        <pc:picChg chg="del">
          <ac:chgData name="Parker Johnstone" userId="0a69e1f63f42c6e3" providerId="LiveId" clId="{6A01E7E3-31EE-488D-8C0A-E1C62A6A6881}" dt="2020-09-07T18:28:26.141" v="1448" actId="478"/>
          <ac:picMkLst>
            <pc:docMk/>
            <pc:sldMk cId="1611375129" sldId="258"/>
            <ac:picMk id="9" creationId="{EB6462A8-E83C-44E5-97EC-2969719AFCD9}"/>
          </ac:picMkLst>
        </pc:picChg>
        <pc:picChg chg="del">
          <ac:chgData name="Parker Johnstone" userId="0a69e1f63f42c6e3" providerId="LiveId" clId="{6A01E7E3-31EE-488D-8C0A-E1C62A6A6881}" dt="2020-09-07T18:28:22.179" v="1446" actId="478"/>
          <ac:picMkLst>
            <pc:docMk/>
            <pc:sldMk cId="1611375129" sldId="258"/>
            <ac:picMk id="12" creationId="{DBE3683C-B1F2-43D3-9D03-EFFD12225EC3}"/>
          </ac:picMkLst>
        </pc:picChg>
      </pc:sldChg>
      <pc:sldChg chg="addSp delSp modSp mod ord setBg">
        <pc:chgData name="Parker Johnstone" userId="0a69e1f63f42c6e3" providerId="LiveId" clId="{6A01E7E3-31EE-488D-8C0A-E1C62A6A6881}" dt="2020-09-07T23:40:38.461" v="3776" actId="1076"/>
        <pc:sldMkLst>
          <pc:docMk/>
          <pc:sldMk cId="3277390317" sldId="259"/>
        </pc:sldMkLst>
        <pc:spChg chg="add del mod">
          <ac:chgData name="Parker Johnstone" userId="0a69e1f63f42c6e3" providerId="LiveId" clId="{6A01E7E3-31EE-488D-8C0A-E1C62A6A6881}" dt="2020-09-06T18:02:32.322" v="25" actId="478"/>
          <ac:spMkLst>
            <pc:docMk/>
            <pc:sldMk cId="3277390317" sldId="259"/>
            <ac:spMk id="3" creationId="{1D438B11-2382-4B86-A908-8BB826BDE9AE}"/>
          </ac:spMkLst>
        </pc:spChg>
        <pc:spChg chg="add del mod">
          <ac:chgData name="Parker Johnstone" userId="0a69e1f63f42c6e3" providerId="LiveId" clId="{6A01E7E3-31EE-488D-8C0A-E1C62A6A6881}" dt="2020-09-07T21:34:46.543" v="3370" actId="478"/>
          <ac:spMkLst>
            <pc:docMk/>
            <pc:sldMk cId="3277390317" sldId="259"/>
            <ac:spMk id="6" creationId="{F2704686-3270-4B59-A973-38BB51FF9EC3}"/>
          </ac:spMkLst>
        </pc:spChg>
        <pc:spChg chg="add mod">
          <ac:chgData name="Parker Johnstone" userId="0a69e1f63f42c6e3" providerId="LiveId" clId="{6A01E7E3-31EE-488D-8C0A-E1C62A6A6881}" dt="2020-09-07T21:35:36.614" v="3399" actId="20577"/>
          <ac:spMkLst>
            <pc:docMk/>
            <pc:sldMk cId="3277390317" sldId="259"/>
            <ac:spMk id="8" creationId="{23FA3B3E-8C0E-4081-B235-8798446B8AAB}"/>
          </ac:spMkLst>
        </pc:spChg>
        <pc:spChg chg="add del mod">
          <ac:chgData name="Parker Johnstone" userId="0a69e1f63f42c6e3" providerId="LiveId" clId="{6A01E7E3-31EE-488D-8C0A-E1C62A6A6881}" dt="2020-09-06T18:02:30.205" v="24" actId="478"/>
          <ac:spMkLst>
            <pc:docMk/>
            <pc:sldMk cId="3277390317" sldId="259"/>
            <ac:spMk id="10" creationId="{EC8C01DC-98AB-4901-942F-B01CA9A8DD5F}"/>
          </ac:spMkLst>
        </pc:spChg>
        <pc:spChg chg="del">
          <ac:chgData name="Parker Johnstone" userId="0a69e1f63f42c6e3" providerId="LiveId" clId="{6A01E7E3-31EE-488D-8C0A-E1C62A6A6881}" dt="2020-09-07T21:34:42.373" v="3368" actId="478"/>
          <ac:spMkLst>
            <pc:docMk/>
            <pc:sldMk cId="3277390317" sldId="259"/>
            <ac:spMk id="12" creationId="{E9698D94-578A-4CD4-A8AF-D166B5C79F76}"/>
          </ac:spMkLst>
        </pc:spChg>
        <pc:spChg chg="add mod">
          <ac:chgData name="Parker Johnstone" userId="0a69e1f63f42c6e3" providerId="LiveId" clId="{6A01E7E3-31EE-488D-8C0A-E1C62A6A6881}" dt="2020-09-07T22:47:32.004" v="3518" actId="20577"/>
          <ac:spMkLst>
            <pc:docMk/>
            <pc:sldMk cId="3277390317" sldId="259"/>
            <ac:spMk id="16" creationId="{763A194C-3BE7-4A4C-9715-FC7517BD4A69}"/>
          </ac:spMkLst>
        </pc:spChg>
        <pc:picChg chg="mod ord">
          <ac:chgData name="Parker Johnstone" userId="0a69e1f63f42c6e3" providerId="LiveId" clId="{6A01E7E3-31EE-488D-8C0A-E1C62A6A6881}" dt="2020-09-07T23:40:38.461" v="3776" actId="1076"/>
          <ac:picMkLst>
            <pc:docMk/>
            <pc:sldMk cId="3277390317" sldId="259"/>
            <ac:picMk id="5" creationId="{8616A144-A7CD-4996-A1CF-2CD5686FAFCC}"/>
          </ac:picMkLst>
        </pc:picChg>
        <pc:picChg chg="mod ord">
          <ac:chgData name="Parker Johnstone" userId="0a69e1f63f42c6e3" providerId="LiveId" clId="{6A01E7E3-31EE-488D-8C0A-E1C62A6A6881}" dt="2020-09-07T23:40:36.734" v="3775" actId="1076"/>
          <ac:picMkLst>
            <pc:docMk/>
            <pc:sldMk cId="3277390317" sldId="259"/>
            <ac:picMk id="7" creationId="{DC75D775-DAC9-409F-AF27-8E65CD6A7A8E}"/>
          </ac:picMkLst>
        </pc:picChg>
        <pc:cxnChg chg="del">
          <ac:chgData name="Parker Johnstone" userId="0a69e1f63f42c6e3" providerId="LiveId" clId="{6A01E7E3-31EE-488D-8C0A-E1C62A6A6881}" dt="2020-09-07T23:40:16.913" v="3771" actId="478"/>
          <ac:cxnSpMkLst>
            <pc:docMk/>
            <pc:sldMk cId="3277390317" sldId="259"/>
            <ac:cxnSpMk id="13" creationId="{B1308D1B-8B86-4DBD-ADF1-B48A68B0E72E}"/>
          </ac:cxnSpMkLst>
        </pc:cxnChg>
        <pc:cxnChg chg="add mod">
          <ac:chgData name="Parker Johnstone" userId="0a69e1f63f42c6e3" providerId="LiveId" clId="{6A01E7E3-31EE-488D-8C0A-E1C62A6A6881}" dt="2020-09-07T23:40:17.444" v="3772"/>
          <ac:cxnSpMkLst>
            <pc:docMk/>
            <pc:sldMk cId="3277390317" sldId="259"/>
            <ac:cxnSpMk id="17" creationId="{D9802BB4-7010-4907-B3C8-12A60170F772}"/>
          </ac:cxnSpMkLst>
        </pc:cxnChg>
        <pc:cxnChg chg="add mod">
          <ac:chgData name="Parker Johnstone" userId="0a69e1f63f42c6e3" providerId="LiveId" clId="{6A01E7E3-31EE-488D-8C0A-E1C62A6A6881}" dt="2020-09-07T23:40:17.444" v="3772"/>
          <ac:cxnSpMkLst>
            <pc:docMk/>
            <pc:sldMk cId="3277390317" sldId="259"/>
            <ac:cxnSpMk id="19" creationId="{FE18A6F0-69CE-4780-9859-A819A0BB52B9}"/>
          </ac:cxnSpMkLst>
        </pc:cxnChg>
      </pc:sldChg>
      <pc:sldChg chg="addSp delSp modSp mod ord setBg">
        <pc:chgData name="Parker Johnstone" userId="0a69e1f63f42c6e3" providerId="LiveId" clId="{6A01E7E3-31EE-488D-8C0A-E1C62A6A6881}" dt="2020-09-07T21:22:01.238" v="2860" actId="692"/>
        <pc:sldMkLst>
          <pc:docMk/>
          <pc:sldMk cId="4290922634" sldId="260"/>
        </pc:sldMkLst>
        <pc:spChg chg="add mod">
          <ac:chgData name="Parker Johnstone" userId="0a69e1f63f42c6e3" providerId="LiveId" clId="{6A01E7E3-31EE-488D-8C0A-E1C62A6A6881}" dt="2020-09-07T19:56:36.403" v="2583" actId="164"/>
          <ac:spMkLst>
            <pc:docMk/>
            <pc:sldMk cId="4290922634" sldId="260"/>
            <ac:spMk id="5" creationId="{3FC962E7-E24C-43BA-83CA-00378C49875F}"/>
          </ac:spMkLst>
        </pc:spChg>
        <pc:spChg chg="del mod">
          <ac:chgData name="Parker Johnstone" userId="0a69e1f63f42c6e3" providerId="LiveId" clId="{6A01E7E3-31EE-488D-8C0A-E1C62A6A6881}" dt="2020-09-07T21:09:45.976" v="2725" actId="478"/>
          <ac:spMkLst>
            <pc:docMk/>
            <pc:sldMk cId="4290922634" sldId="260"/>
            <ac:spMk id="12" creationId="{E9698D94-578A-4CD4-A8AF-D166B5C79F76}"/>
          </ac:spMkLst>
        </pc:spChg>
        <pc:spChg chg="mod">
          <ac:chgData name="Parker Johnstone" userId="0a69e1f63f42c6e3" providerId="LiveId" clId="{6A01E7E3-31EE-488D-8C0A-E1C62A6A6881}" dt="2020-09-07T21:19:58.906" v="2849" actId="14100"/>
          <ac:spMkLst>
            <pc:docMk/>
            <pc:sldMk cId="4290922634" sldId="260"/>
            <ac:spMk id="14" creationId="{761B7786-E142-4E23-8C83-80E1DF9FA7DF}"/>
          </ac:spMkLst>
        </pc:spChg>
        <pc:spChg chg="add del mod">
          <ac:chgData name="Parker Johnstone" userId="0a69e1f63f42c6e3" providerId="LiveId" clId="{6A01E7E3-31EE-488D-8C0A-E1C62A6A6881}" dt="2020-09-07T21:09:52.341" v="2727" actId="478"/>
          <ac:spMkLst>
            <pc:docMk/>
            <pc:sldMk cId="4290922634" sldId="260"/>
            <ac:spMk id="15" creationId="{974D3D19-AF31-43F1-BD3A-7D8EEFA33B0E}"/>
          </ac:spMkLst>
        </pc:spChg>
        <pc:spChg chg="add mod">
          <ac:chgData name="Parker Johnstone" userId="0a69e1f63f42c6e3" providerId="LiveId" clId="{6A01E7E3-31EE-488D-8C0A-E1C62A6A6881}" dt="2020-09-07T21:19:44.483" v="2848" actId="164"/>
          <ac:spMkLst>
            <pc:docMk/>
            <pc:sldMk cId="4290922634" sldId="260"/>
            <ac:spMk id="16" creationId="{75301EE2-6428-4BF8-911F-43C8FE9E2FEE}"/>
          </ac:spMkLst>
        </pc:spChg>
        <pc:spChg chg="add mod">
          <ac:chgData name="Parker Johnstone" userId="0a69e1f63f42c6e3" providerId="LiveId" clId="{6A01E7E3-31EE-488D-8C0A-E1C62A6A6881}" dt="2020-09-07T21:15:48.082" v="2806" actId="207"/>
          <ac:spMkLst>
            <pc:docMk/>
            <pc:sldMk cId="4290922634" sldId="260"/>
            <ac:spMk id="17" creationId="{9F84EB4C-7E1E-4027-8FEF-A28D0CFE1EEF}"/>
          </ac:spMkLst>
        </pc:spChg>
        <pc:grpChg chg="add mod">
          <ac:chgData name="Parker Johnstone" userId="0a69e1f63f42c6e3" providerId="LiveId" clId="{6A01E7E3-31EE-488D-8C0A-E1C62A6A6881}" dt="2020-09-07T21:03:19.515" v="2593" actId="1076"/>
          <ac:grpSpMkLst>
            <pc:docMk/>
            <pc:sldMk cId="4290922634" sldId="260"/>
            <ac:grpSpMk id="8" creationId="{CA24C391-7E3C-4CE1-BD9B-90B96EC91A86}"/>
          </ac:grpSpMkLst>
        </pc:grpChg>
        <pc:grpChg chg="add mod">
          <ac:chgData name="Parker Johnstone" userId="0a69e1f63f42c6e3" providerId="LiveId" clId="{6A01E7E3-31EE-488D-8C0A-E1C62A6A6881}" dt="2020-09-07T21:19:44.483" v="2848" actId="164"/>
          <ac:grpSpMkLst>
            <pc:docMk/>
            <pc:sldMk cId="4290922634" sldId="260"/>
            <ac:grpSpMk id="20" creationId="{70FC8D1C-9ACE-4046-A764-FC2E94DE189A}"/>
          </ac:grpSpMkLst>
        </pc:grpChg>
        <pc:picChg chg="mod modCrop">
          <ac:chgData name="Parker Johnstone" userId="0a69e1f63f42c6e3" providerId="LiveId" clId="{6A01E7E3-31EE-488D-8C0A-E1C62A6A6881}" dt="2020-09-07T21:17:33.628" v="2812" actId="732"/>
          <ac:picMkLst>
            <pc:docMk/>
            <pc:sldMk cId="4290922634" sldId="260"/>
            <ac:picMk id="3" creationId="{CA9A6E35-28CB-49A9-B711-04B47140814E}"/>
          </ac:picMkLst>
        </pc:picChg>
        <pc:picChg chg="add mod modCrop">
          <ac:chgData name="Parker Johnstone" userId="0a69e1f63f42c6e3" providerId="LiveId" clId="{6A01E7E3-31EE-488D-8C0A-E1C62A6A6881}" dt="2020-09-07T21:17:25.835" v="2811" actId="732"/>
          <ac:picMkLst>
            <pc:docMk/>
            <pc:sldMk cId="4290922634" sldId="260"/>
            <ac:picMk id="4" creationId="{762240BC-AE85-4C6B-A089-D8DE9A95B569}"/>
          </ac:picMkLst>
        </pc:picChg>
        <pc:picChg chg="add mod modCrop">
          <ac:chgData name="Parker Johnstone" userId="0a69e1f63f42c6e3" providerId="LiveId" clId="{6A01E7E3-31EE-488D-8C0A-E1C62A6A6881}" dt="2020-09-07T21:19:44.483" v="2848" actId="164"/>
          <ac:picMkLst>
            <pc:docMk/>
            <pc:sldMk cId="4290922634" sldId="260"/>
            <ac:picMk id="7" creationId="{EF4F2AE2-431A-438D-805C-AB746937898F}"/>
          </ac:picMkLst>
        </pc:picChg>
        <pc:cxnChg chg="mod">
          <ac:chgData name="Parker Johnstone" userId="0a69e1f63f42c6e3" providerId="LiveId" clId="{6A01E7E3-31EE-488D-8C0A-E1C62A6A6881}" dt="2020-09-07T21:22:01.238" v="2860" actId="692"/>
          <ac:cxnSpMkLst>
            <pc:docMk/>
            <pc:sldMk cId="4290922634" sldId="260"/>
            <ac:cxnSpMk id="13" creationId="{B1308D1B-8B86-4DBD-ADF1-B48A68B0E72E}"/>
          </ac:cxnSpMkLst>
        </pc:cxnChg>
        <pc:cxnChg chg="add mod">
          <ac:chgData name="Parker Johnstone" userId="0a69e1f63f42c6e3" providerId="LiveId" clId="{6A01E7E3-31EE-488D-8C0A-E1C62A6A6881}" dt="2020-09-07T21:22:01.238" v="2860" actId="692"/>
          <ac:cxnSpMkLst>
            <pc:docMk/>
            <pc:sldMk cId="4290922634" sldId="260"/>
            <ac:cxnSpMk id="19" creationId="{C7B3D2A0-4268-4B57-A225-44B64688F8A1}"/>
          </ac:cxnSpMkLst>
        </pc:cxnChg>
      </pc:sldChg>
      <pc:sldChg chg="addSp delSp modSp add mod delAnim">
        <pc:chgData name="Parker Johnstone" userId="0a69e1f63f42c6e3" providerId="LiveId" clId="{6A01E7E3-31EE-488D-8C0A-E1C62A6A6881}" dt="2020-09-07T23:15:09.681" v="3720" actId="207"/>
        <pc:sldMkLst>
          <pc:docMk/>
          <pc:sldMk cId="3546901311" sldId="261"/>
        </pc:sldMkLst>
        <pc:spChg chg="mod">
          <ac:chgData name="Parker Johnstone" userId="0a69e1f63f42c6e3" providerId="LiveId" clId="{6A01E7E3-31EE-488D-8C0A-E1C62A6A6881}" dt="2020-09-06T22:17:28.228" v="971" actId="20577"/>
          <ac:spMkLst>
            <pc:docMk/>
            <pc:sldMk cId="3546901311" sldId="261"/>
            <ac:spMk id="2" creationId="{1F1626B5-6FFA-4E54-A22F-11D0CDA5B6D7}"/>
          </ac:spMkLst>
        </pc:spChg>
        <pc:spChg chg="mod">
          <ac:chgData name="Parker Johnstone" userId="0a69e1f63f42c6e3" providerId="LiveId" clId="{6A01E7E3-31EE-488D-8C0A-E1C62A6A6881}" dt="2020-09-07T23:15:09.681" v="3720" actId="207"/>
          <ac:spMkLst>
            <pc:docMk/>
            <pc:sldMk cId="3546901311" sldId="261"/>
            <ac:spMk id="3" creationId="{A2AE0B7C-939B-4D01-939A-8FC3507A15F2}"/>
          </ac:spMkLst>
        </pc:spChg>
        <pc:spChg chg="add del mod">
          <ac:chgData name="Parker Johnstone" userId="0a69e1f63f42c6e3" providerId="LiveId" clId="{6A01E7E3-31EE-488D-8C0A-E1C62A6A6881}" dt="2020-09-06T18:17:45.425" v="206" actId="478"/>
          <ac:spMkLst>
            <pc:docMk/>
            <pc:sldMk cId="3546901311" sldId="261"/>
            <ac:spMk id="7" creationId="{C38583D5-09FE-4B33-9CD2-F63CB35CE768}"/>
          </ac:spMkLst>
        </pc:spChg>
        <pc:spChg chg="mod">
          <ac:chgData name="Parker Johnstone" userId="0a69e1f63f42c6e3" providerId="LiveId" clId="{6A01E7E3-31EE-488D-8C0A-E1C62A6A6881}" dt="2020-09-06T18:19:00.536" v="228" actId="207"/>
          <ac:spMkLst>
            <pc:docMk/>
            <pc:sldMk cId="3546901311" sldId="261"/>
            <ac:spMk id="10" creationId="{71B7D9B3-6A7A-4DB1-9ABC-8EB64CA4DBA4}"/>
          </ac:spMkLst>
        </pc:spChg>
        <pc:picChg chg="add mod">
          <ac:chgData name="Parker Johnstone" userId="0a69e1f63f42c6e3" providerId="LiveId" clId="{6A01E7E3-31EE-488D-8C0A-E1C62A6A6881}" dt="2020-09-06T18:12:38.941" v="57" actId="962"/>
          <ac:picMkLst>
            <pc:docMk/>
            <pc:sldMk cId="3546901311" sldId="261"/>
            <ac:picMk id="5" creationId="{0E251161-35F5-46A5-8EF1-D88B5A1030FA}"/>
          </ac:picMkLst>
        </pc:picChg>
        <pc:picChg chg="del">
          <ac:chgData name="Parker Johnstone" userId="0a69e1f63f42c6e3" providerId="LiveId" clId="{6A01E7E3-31EE-488D-8C0A-E1C62A6A6881}" dt="2020-09-06T18:12:26.736" v="51" actId="478"/>
          <ac:picMkLst>
            <pc:docMk/>
            <pc:sldMk cId="3546901311" sldId="261"/>
            <ac:picMk id="6" creationId="{2210C601-AA3D-49C6-AF30-3CB5BDEAD4C7}"/>
          </ac:picMkLst>
        </pc:picChg>
        <pc:picChg chg="del mod">
          <ac:chgData name="Parker Johnstone" userId="0a69e1f63f42c6e3" providerId="LiveId" clId="{6A01E7E3-31EE-488D-8C0A-E1C62A6A6881}" dt="2020-09-06T18:12:28.921" v="53" actId="478"/>
          <ac:picMkLst>
            <pc:docMk/>
            <pc:sldMk cId="3546901311" sldId="261"/>
            <ac:picMk id="9" creationId="{9EA06F40-104F-498D-9250-03DFE706BC75}"/>
          </ac:picMkLst>
        </pc:picChg>
      </pc:sldChg>
      <pc:sldChg chg="addSp delSp modSp add mod">
        <pc:chgData name="Parker Johnstone" userId="0a69e1f63f42c6e3" providerId="LiveId" clId="{6A01E7E3-31EE-488D-8C0A-E1C62A6A6881}" dt="2020-09-07T23:15:05.080" v="3719" actId="207"/>
        <pc:sldMkLst>
          <pc:docMk/>
          <pc:sldMk cId="1634697583" sldId="262"/>
        </pc:sldMkLst>
        <pc:spChg chg="mod">
          <ac:chgData name="Parker Johnstone" userId="0a69e1f63f42c6e3" providerId="LiveId" clId="{6A01E7E3-31EE-488D-8C0A-E1C62A6A6881}" dt="2020-09-06T22:17:33.180" v="972" actId="20577"/>
          <ac:spMkLst>
            <pc:docMk/>
            <pc:sldMk cId="1634697583" sldId="262"/>
            <ac:spMk id="2" creationId="{1F1626B5-6FFA-4E54-A22F-11D0CDA5B6D7}"/>
          </ac:spMkLst>
        </pc:spChg>
        <pc:spChg chg="mod">
          <ac:chgData name="Parker Johnstone" userId="0a69e1f63f42c6e3" providerId="LiveId" clId="{6A01E7E3-31EE-488D-8C0A-E1C62A6A6881}" dt="2020-09-07T23:15:05.080" v="3719" actId="207"/>
          <ac:spMkLst>
            <pc:docMk/>
            <pc:sldMk cId="1634697583" sldId="262"/>
            <ac:spMk id="3" creationId="{A2AE0B7C-939B-4D01-939A-8FC3507A15F2}"/>
          </ac:spMkLst>
        </pc:spChg>
        <pc:spChg chg="del mod">
          <ac:chgData name="Parker Johnstone" userId="0a69e1f63f42c6e3" providerId="LiveId" clId="{6A01E7E3-31EE-488D-8C0A-E1C62A6A6881}" dt="2020-09-06T18:31:09.801" v="560" actId="478"/>
          <ac:spMkLst>
            <pc:docMk/>
            <pc:sldMk cId="1634697583" sldId="262"/>
            <ac:spMk id="10" creationId="{71B7D9B3-6A7A-4DB1-9ABC-8EB64CA4DBA4}"/>
          </ac:spMkLst>
        </pc:spChg>
        <pc:picChg chg="del">
          <ac:chgData name="Parker Johnstone" userId="0a69e1f63f42c6e3" providerId="LiveId" clId="{6A01E7E3-31EE-488D-8C0A-E1C62A6A6881}" dt="2020-09-06T18:20:31.340" v="242" actId="478"/>
          <ac:picMkLst>
            <pc:docMk/>
            <pc:sldMk cId="1634697583" sldId="262"/>
            <ac:picMk id="5" creationId="{0E251161-35F5-46A5-8EF1-D88B5A1030FA}"/>
          </ac:picMkLst>
        </pc:picChg>
        <pc:picChg chg="add mod">
          <ac:chgData name="Parker Johnstone" userId="0a69e1f63f42c6e3" providerId="LiveId" clId="{6A01E7E3-31EE-488D-8C0A-E1C62A6A6881}" dt="2020-09-06T18:20:50.071" v="249" actId="1076"/>
          <ac:picMkLst>
            <pc:docMk/>
            <pc:sldMk cId="1634697583" sldId="262"/>
            <ac:picMk id="6" creationId="{19B3DA42-2F7B-46A9-A061-D1F4204EBB61}"/>
          </ac:picMkLst>
        </pc:picChg>
        <pc:picChg chg="add mod">
          <ac:chgData name="Parker Johnstone" userId="0a69e1f63f42c6e3" providerId="LiveId" clId="{6A01E7E3-31EE-488D-8C0A-E1C62A6A6881}" dt="2020-09-06T18:31:15.981" v="561" actId="1076"/>
          <ac:picMkLst>
            <pc:docMk/>
            <pc:sldMk cId="1634697583" sldId="262"/>
            <ac:picMk id="8" creationId="{E7B01DCE-A79A-4763-8F67-48FC5BF87D8A}"/>
          </ac:picMkLst>
        </pc:picChg>
      </pc:sldChg>
      <pc:sldChg chg="add del">
        <pc:chgData name="Parker Johnstone" userId="0a69e1f63f42c6e3" providerId="LiveId" clId="{6A01E7E3-31EE-488D-8C0A-E1C62A6A6881}" dt="2020-09-06T18:31:28.323" v="563" actId="2890"/>
        <pc:sldMkLst>
          <pc:docMk/>
          <pc:sldMk cId="42759864" sldId="263"/>
        </pc:sldMkLst>
      </pc:sldChg>
      <pc:sldChg chg="addSp delSp modSp add mod ord">
        <pc:chgData name="Parker Johnstone" userId="0a69e1f63f42c6e3" providerId="LiveId" clId="{6A01E7E3-31EE-488D-8C0A-E1C62A6A6881}" dt="2020-09-07T23:14:56.343" v="3718" actId="207"/>
        <pc:sldMkLst>
          <pc:docMk/>
          <pc:sldMk cId="3799495568" sldId="263"/>
        </pc:sldMkLst>
        <pc:spChg chg="mod">
          <ac:chgData name="Parker Johnstone" userId="0a69e1f63f42c6e3" providerId="LiveId" clId="{6A01E7E3-31EE-488D-8C0A-E1C62A6A6881}" dt="2020-09-06T22:17:36.618" v="973" actId="20577"/>
          <ac:spMkLst>
            <pc:docMk/>
            <pc:sldMk cId="3799495568" sldId="263"/>
            <ac:spMk id="2" creationId="{1F1626B5-6FFA-4E54-A22F-11D0CDA5B6D7}"/>
          </ac:spMkLst>
        </pc:spChg>
        <pc:spChg chg="mod">
          <ac:chgData name="Parker Johnstone" userId="0a69e1f63f42c6e3" providerId="LiveId" clId="{6A01E7E3-31EE-488D-8C0A-E1C62A6A6881}" dt="2020-09-07T23:14:56.343" v="3718" actId="207"/>
          <ac:spMkLst>
            <pc:docMk/>
            <pc:sldMk cId="3799495568" sldId="263"/>
            <ac:spMk id="3" creationId="{A2AE0B7C-939B-4D01-939A-8FC3507A15F2}"/>
          </ac:spMkLst>
        </pc:spChg>
        <pc:spChg chg="mod">
          <ac:chgData name="Parker Johnstone" userId="0a69e1f63f42c6e3" providerId="LiveId" clId="{6A01E7E3-31EE-488D-8C0A-E1C62A6A6881}" dt="2020-09-06T22:16:07.941" v="961" actId="20577"/>
          <ac:spMkLst>
            <pc:docMk/>
            <pc:sldMk cId="3799495568" sldId="263"/>
            <ac:spMk id="10" creationId="{71B7D9B3-6A7A-4DB1-9ABC-8EB64CA4DBA4}"/>
          </ac:spMkLst>
        </pc:spChg>
        <pc:picChg chg="del">
          <ac:chgData name="Parker Johnstone" userId="0a69e1f63f42c6e3" providerId="LiveId" clId="{6A01E7E3-31EE-488D-8C0A-E1C62A6A6881}" dt="2020-09-06T18:36:01.229" v="666" actId="478"/>
          <ac:picMkLst>
            <pc:docMk/>
            <pc:sldMk cId="3799495568" sldId="263"/>
            <ac:picMk id="5" creationId="{0E251161-35F5-46A5-8EF1-D88B5A1030FA}"/>
          </ac:picMkLst>
        </pc:picChg>
        <pc:picChg chg="add mod modCrop">
          <ac:chgData name="Parker Johnstone" userId="0a69e1f63f42c6e3" providerId="LiveId" clId="{6A01E7E3-31EE-488D-8C0A-E1C62A6A6881}" dt="2020-09-06T19:01:02.413" v="763" actId="1076"/>
          <ac:picMkLst>
            <pc:docMk/>
            <pc:sldMk cId="3799495568" sldId="263"/>
            <ac:picMk id="6" creationId="{5AEE1A02-7DFB-4419-B01A-C69FDABA194A}"/>
          </ac:picMkLst>
        </pc:picChg>
        <pc:picChg chg="add mod">
          <ac:chgData name="Parker Johnstone" userId="0a69e1f63f42c6e3" providerId="LiveId" clId="{6A01E7E3-31EE-488D-8C0A-E1C62A6A6881}" dt="2020-09-06T19:01:19.084" v="765" actId="14100"/>
          <ac:picMkLst>
            <pc:docMk/>
            <pc:sldMk cId="3799495568" sldId="263"/>
            <ac:picMk id="8" creationId="{982A9999-6E79-4439-8F2D-F265ED9036C7}"/>
          </ac:picMkLst>
        </pc:picChg>
      </pc:sldChg>
      <pc:sldChg chg="addSp delSp modSp add mod">
        <pc:chgData name="Parker Johnstone" userId="0a69e1f63f42c6e3" providerId="LiveId" clId="{6A01E7E3-31EE-488D-8C0A-E1C62A6A6881}" dt="2020-09-07T23:14:50.951" v="3717" actId="207"/>
        <pc:sldMkLst>
          <pc:docMk/>
          <pc:sldMk cId="4123596146" sldId="264"/>
        </pc:sldMkLst>
        <pc:spChg chg="mod">
          <ac:chgData name="Parker Johnstone" userId="0a69e1f63f42c6e3" providerId="LiveId" clId="{6A01E7E3-31EE-488D-8C0A-E1C62A6A6881}" dt="2020-09-06T22:17:39.981" v="974" actId="20577"/>
          <ac:spMkLst>
            <pc:docMk/>
            <pc:sldMk cId="4123596146" sldId="264"/>
            <ac:spMk id="2" creationId="{1F1626B5-6FFA-4E54-A22F-11D0CDA5B6D7}"/>
          </ac:spMkLst>
        </pc:spChg>
        <pc:spChg chg="mod">
          <ac:chgData name="Parker Johnstone" userId="0a69e1f63f42c6e3" providerId="LiveId" clId="{6A01E7E3-31EE-488D-8C0A-E1C62A6A6881}" dt="2020-09-07T23:14:50.951" v="3717" actId="207"/>
          <ac:spMkLst>
            <pc:docMk/>
            <pc:sldMk cId="4123596146" sldId="264"/>
            <ac:spMk id="3" creationId="{A2AE0B7C-939B-4D01-939A-8FC3507A15F2}"/>
          </ac:spMkLst>
        </pc:spChg>
        <pc:spChg chg="del mod">
          <ac:chgData name="Parker Johnstone" userId="0a69e1f63f42c6e3" providerId="LiveId" clId="{6A01E7E3-31EE-488D-8C0A-E1C62A6A6881}" dt="2020-09-06T22:21:37.708" v="1228" actId="478"/>
          <ac:spMkLst>
            <pc:docMk/>
            <pc:sldMk cId="4123596146" sldId="264"/>
            <ac:spMk id="10" creationId="{71B7D9B3-6A7A-4DB1-9ABC-8EB64CA4DBA4}"/>
          </ac:spMkLst>
        </pc:spChg>
        <pc:picChg chg="add mod">
          <ac:chgData name="Parker Johnstone" userId="0a69e1f63f42c6e3" providerId="LiveId" clId="{6A01E7E3-31EE-488D-8C0A-E1C62A6A6881}" dt="2020-09-06T22:22:32.584" v="1236" actId="14100"/>
          <ac:picMkLst>
            <pc:docMk/>
            <pc:sldMk cId="4123596146" sldId="264"/>
            <ac:picMk id="5" creationId="{414EBA24-F182-4D00-AF65-49A0EF7FB61D}"/>
          </ac:picMkLst>
        </pc:picChg>
        <pc:picChg chg="del">
          <ac:chgData name="Parker Johnstone" userId="0a69e1f63f42c6e3" providerId="LiveId" clId="{6A01E7E3-31EE-488D-8C0A-E1C62A6A6881}" dt="2020-09-06T22:17:57.739" v="975" actId="478"/>
          <ac:picMkLst>
            <pc:docMk/>
            <pc:sldMk cId="4123596146" sldId="264"/>
            <ac:picMk id="6" creationId="{5AEE1A02-7DFB-4419-B01A-C69FDABA194A}"/>
          </ac:picMkLst>
        </pc:picChg>
        <pc:picChg chg="del">
          <ac:chgData name="Parker Johnstone" userId="0a69e1f63f42c6e3" providerId="LiveId" clId="{6A01E7E3-31EE-488D-8C0A-E1C62A6A6881}" dt="2020-09-06T22:17:58.386" v="976" actId="478"/>
          <ac:picMkLst>
            <pc:docMk/>
            <pc:sldMk cId="4123596146" sldId="264"/>
            <ac:picMk id="8" creationId="{982A9999-6E79-4439-8F2D-F265ED9036C7}"/>
          </ac:picMkLst>
        </pc:picChg>
        <pc:picChg chg="add mod modCrop">
          <ac:chgData name="Parker Johnstone" userId="0a69e1f63f42c6e3" providerId="LiveId" clId="{6A01E7E3-31EE-488D-8C0A-E1C62A6A6881}" dt="2020-09-06T22:23:03.704" v="1246" actId="1076"/>
          <ac:picMkLst>
            <pc:docMk/>
            <pc:sldMk cId="4123596146" sldId="264"/>
            <ac:picMk id="9" creationId="{C30938CA-5F63-413B-BF65-CEFC44AE0467}"/>
          </ac:picMkLst>
        </pc:picChg>
      </pc:sldChg>
      <pc:sldChg chg="addSp delSp modSp add mod delAnim modAnim">
        <pc:chgData name="Parker Johnstone" userId="0a69e1f63f42c6e3" providerId="LiveId" clId="{6A01E7E3-31EE-488D-8C0A-E1C62A6A6881}" dt="2020-09-07T23:14:43.231" v="3716" actId="207"/>
        <pc:sldMkLst>
          <pc:docMk/>
          <pc:sldMk cId="2107068449" sldId="265"/>
        </pc:sldMkLst>
        <pc:spChg chg="mod">
          <ac:chgData name="Parker Johnstone" userId="0a69e1f63f42c6e3" providerId="LiveId" clId="{6A01E7E3-31EE-488D-8C0A-E1C62A6A6881}" dt="2020-09-06T22:46:57.227" v="1269" actId="20577"/>
          <ac:spMkLst>
            <pc:docMk/>
            <pc:sldMk cId="2107068449" sldId="265"/>
            <ac:spMk id="2" creationId="{1F1626B5-6FFA-4E54-A22F-11D0CDA5B6D7}"/>
          </ac:spMkLst>
        </pc:spChg>
        <pc:spChg chg="mod">
          <ac:chgData name="Parker Johnstone" userId="0a69e1f63f42c6e3" providerId="LiveId" clId="{6A01E7E3-31EE-488D-8C0A-E1C62A6A6881}" dt="2020-09-07T23:14:43.231" v="3716" actId="207"/>
          <ac:spMkLst>
            <pc:docMk/>
            <pc:sldMk cId="2107068449" sldId="265"/>
            <ac:spMk id="3" creationId="{A2AE0B7C-939B-4D01-939A-8FC3507A15F2}"/>
          </ac:spMkLst>
        </pc:spChg>
        <pc:picChg chg="add del mod">
          <ac:chgData name="Parker Johnstone" userId="0a69e1f63f42c6e3" providerId="LiveId" clId="{6A01E7E3-31EE-488D-8C0A-E1C62A6A6881}" dt="2020-09-06T23:35:09.313" v="1376" actId="478"/>
          <ac:picMkLst>
            <pc:docMk/>
            <pc:sldMk cId="2107068449" sldId="265"/>
            <ac:picMk id="4" creationId="{56BB3742-0D77-4B50-9607-58893E4DEB6F}"/>
          </ac:picMkLst>
        </pc:picChg>
        <pc:picChg chg="del mod">
          <ac:chgData name="Parker Johnstone" userId="0a69e1f63f42c6e3" providerId="LiveId" clId="{6A01E7E3-31EE-488D-8C0A-E1C62A6A6881}" dt="2020-09-06T23:37:18.001" v="1386" actId="478"/>
          <ac:picMkLst>
            <pc:docMk/>
            <pc:sldMk cId="2107068449" sldId="265"/>
            <ac:picMk id="5" creationId="{414EBA24-F182-4D00-AF65-49A0EF7FB61D}"/>
          </ac:picMkLst>
        </pc:picChg>
        <pc:picChg chg="add mod">
          <ac:chgData name="Parker Johnstone" userId="0a69e1f63f42c6e3" providerId="LiveId" clId="{6A01E7E3-31EE-488D-8C0A-E1C62A6A6881}" dt="2020-09-06T23:35:50.213" v="1382" actId="1076"/>
          <ac:picMkLst>
            <pc:docMk/>
            <pc:sldMk cId="2107068449" sldId="265"/>
            <ac:picMk id="6" creationId="{C2C123CC-8A44-41DA-9959-42DD9B82944C}"/>
          </ac:picMkLst>
        </pc:picChg>
        <pc:picChg chg="add mod">
          <ac:chgData name="Parker Johnstone" userId="0a69e1f63f42c6e3" providerId="LiveId" clId="{6A01E7E3-31EE-488D-8C0A-E1C62A6A6881}" dt="2020-09-06T23:38:56.253" v="1394" actId="1076"/>
          <ac:picMkLst>
            <pc:docMk/>
            <pc:sldMk cId="2107068449" sldId="265"/>
            <ac:picMk id="8" creationId="{47F0B161-EE5A-449C-A1BB-0221557E3EC7}"/>
          </ac:picMkLst>
        </pc:picChg>
        <pc:picChg chg="del mod">
          <ac:chgData name="Parker Johnstone" userId="0a69e1f63f42c6e3" providerId="LiveId" clId="{6A01E7E3-31EE-488D-8C0A-E1C62A6A6881}" dt="2020-09-06T23:33:17.496" v="1374" actId="478"/>
          <ac:picMkLst>
            <pc:docMk/>
            <pc:sldMk cId="2107068449" sldId="265"/>
            <ac:picMk id="9" creationId="{C30938CA-5F63-413B-BF65-CEFC44AE0467}"/>
          </ac:picMkLst>
        </pc:picChg>
        <pc:picChg chg="add mod modCrop">
          <ac:chgData name="Parker Johnstone" userId="0a69e1f63f42c6e3" providerId="LiveId" clId="{6A01E7E3-31EE-488D-8C0A-E1C62A6A6881}" dt="2020-09-06T23:39:31.510" v="1396" actId="1076"/>
          <ac:picMkLst>
            <pc:docMk/>
            <pc:sldMk cId="2107068449" sldId="265"/>
            <ac:picMk id="12" creationId="{7ACB8359-2454-4D65-9D39-19A65D352A16}"/>
          </ac:picMkLst>
        </pc:picChg>
      </pc:sldChg>
      <pc:sldChg chg="addSp modSp add mod setBg">
        <pc:chgData name="Parker Johnstone" userId="0a69e1f63f42c6e3" providerId="LiveId" clId="{6A01E7E3-31EE-488D-8C0A-E1C62A6A6881}" dt="2020-09-07T21:21:55.495" v="2859" actId="692"/>
        <pc:sldMkLst>
          <pc:docMk/>
          <pc:sldMk cId="390603661" sldId="266"/>
        </pc:sldMkLst>
        <pc:spChg chg="mod">
          <ac:chgData name="Parker Johnstone" userId="0a69e1f63f42c6e3" providerId="LiveId" clId="{6A01E7E3-31EE-488D-8C0A-E1C62A6A6881}" dt="2020-09-07T21:15:21.048" v="2801" actId="207"/>
          <ac:spMkLst>
            <pc:docMk/>
            <pc:sldMk cId="390603661" sldId="266"/>
            <ac:spMk id="2" creationId="{1D3653DD-2293-4B94-94DA-FD9FD702E86E}"/>
          </ac:spMkLst>
        </pc:spChg>
        <pc:spChg chg="mod">
          <ac:chgData name="Parker Johnstone" userId="0a69e1f63f42c6e3" providerId="LiveId" clId="{6A01E7E3-31EE-488D-8C0A-E1C62A6A6881}" dt="2020-09-07T21:20:20.467" v="2851" actId="14100"/>
          <ac:spMkLst>
            <pc:docMk/>
            <pc:sldMk cId="390603661" sldId="266"/>
            <ac:spMk id="7" creationId="{F11237E0-D322-4D34-8C3B-14D98062823E}"/>
          </ac:spMkLst>
        </pc:spChg>
        <pc:cxnChg chg="mod">
          <ac:chgData name="Parker Johnstone" userId="0a69e1f63f42c6e3" providerId="LiveId" clId="{6A01E7E3-31EE-488D-8C0A-E1C62A6A6881}" dt="2020-09-07T21:21:55.495" v="2859" actId="692"/>
          <ac:cxnSpMkLst>
            <pc:docMk/>
            <pc:sldMk cId="390603661" sldId="266"/>
            <ac:cxnSpMk id="18" creationId="{8B05927C-F824-46D4-B2AC-7A9BA2AFBB8E}"/>
          </ac:cxnSpMkLst>
        </pc:cxnChg>
        <pc:cxnChg chg="add mod">
          <ac:chgData name="Parker Johnstone" userId="0a69e1f63f42c6e3" providerId="LiveId" clId="{6A01E7E3-31EE-488D-8C0A-E1C62A6A6881}" dt="2020-09-07T21:21:55.495" v="2859" actId="692"/>
          <ac:cxnSpMkLst>
            <pc:docMk/>
            <pc:sldMk cId="390603661" sldId="266"/>
            <ac:cxnSpMk id="22" creationId="{92B7FBB2-010F-4F7B-9042-804179FD9108}"/>
          </ac:cxnSpMkLst>
        </pc:cxnChg>
      </pc:sldChg>
      <pc:sldChg chg="addSp delSp modSp add mod ord setBg">
        <pc:chgData name="Parker Johnstone" userId="0a69e1f63f42c6e3" providerId="LiveId" clId="{6A01E7E3-31EE-488D-8C0A-E1C62A6A6881}" dt="2020-09-07T23:12:49.573" v="3715" actId="207"/>
        <pc:sldMkLst>
          <pc:docMk/>
          <pc:sldMk cId="4064461570" sldId="267"/>
        </pc:sldMkLst>
        <pc:spChg chg="add del mod">
          <ac:chgData name="Parker Johnstone" userId="0a69e1f63f42c6e3" providerId="LiveId" clId="{6A01E7E3-31EE-488D-8C0A-E1C62A6A6881}" dt="2020-09-07T18:29:30.333" v="1484" actId="478"/>
          <ac:spMkLst>
            <pc:docMk/>
            <pc:sldMk cId="4064461570" sldId="267"/>
            <ac:spMk id="3" creationId="{05B04DD1-36F4-4596-A80A-2FCD50281695}"/>
          </ac:spMkLst>
        </pc:spChg>
        <pc:spChg chg="del mod">
          <ac:chgData name="Parker Johnstone" userId="0a69e1f63f42c6e3" providerId="LiveId" clId="{6A01E7E3-31EE-488D-8C0A-E1C62A6A6881}" dt="2020-09-07T18:29:27.582" v="1482" actId="478"/>
          <ac:spMkLst>
            <pc:docMk/>
            <pc:sldMk cId="4064461570" sldId="267"/>
            <ac:spMk id="12" creationId="{E9698D94-578A-4CD4-A8AF-D166B5C79F76}"/>
          </ac:spMkLst>
        </pc:spChg>
        <pc:spChg chg="add mod">
          <ac:chgData name="Parker Johnstone" userId="0a69e1f63f42c6e3" providerId="LiveId" clId="{6A01E7E3-31EE-488D-8C0A-E1C62A6A6881}" dt="2020-09-07T22:53:49.270" v="3529" actId="20577"/>
          <ac:spMkLst>
            <pc:docMk/>
            <pc:sldMk cId="4064461570" sldId="267"/>
            <ac:spMk id="14" creationId="{4000D4EC-F4A9-488D-9DED-F1A67C671A6E}"/>
          </ac:spMkLst>
        </pc:spChg>
        <pc:spChg chg="add del mod">
          <ac:chgData name="Parker Johnstone" userId="0a69e1f63f42c6e3" providerId="LiveId" clId="{6A01E7E3-31EE-488D-8C0A-E1C62A6A6881}" dt="2020-09-07T21:08:48.319" v="2674" actId="478"/>
          <ac:spMkLst>
            <pc:docMk/>
            <pc:sldMk cId="4064461570" sldId="267"/>
            <ac:spMk id="16" creationId="{B26D953D-01F5-4669-A43E-0A8D7A02A02D}"/>
          </ac:spMkLst>
        </pc:spChg>
        <pc:spChg chg="add mod">
          <ac:chgData name="Parker Johnstone" userId="0a69e1f63f42c6e3" providerId="LiveId" clId="{6A01E7E3-31EE-488D-8C0A-E1C62A6A6881}" dt="2020-09-07T23:12:49.573" v="3715" actId="207"/>
          <ac:spMkLst>
            <pc:docMk/>
            <pc:sldMk cId="4064461570" sldId="267"/>
            <ac:spMk id="19" creationId="{CBE1A3B1-75F6-4365-B8BE-ABA312B7CAB3}"/>
          </ac:spMkLst>
        </pc:spChg>
        <pc:picChg chg="add del mod">
          <ac:chgData name="Parker Johnstone" userId="0a69e1f63f42c6e3" providerId="LiveId" clId="{6A01E7E3-31EE-488D-8C0A-E1C62A6A6881}" dt="2020-09-07T18:32:41.933" v="1556" actId="478"/>
          <ac:picMkLst>
            <pc:docMk/>
            <pc:sldMk cId="4064461570" sldId="267"/>
            <ac:picMk id="4" creationId="{FE94D3EA-29DA-4475-B91A-1AAA3D235588}"/>
          </ac:picMkLst>
        </pc:picChg>
        <pc:picChg chg="del">
          <ac:chgData name="Parker Johnstone" userId="0a69e1f63f42c6e3" providerId="LiveId" clId="{6A01E7E3-31EE-488D-8C0A-E1C62A6A6881}" dt="2020-09-07T18:29:00.076" v="1452" actId="478"/>
          <ac:picMkLst>
            <pc:docMk/>
            <pc:sldMk cId="4064461570" sldId="267"/>
            <ac:picMk id="5" creationId="{8616A144-A7CD-4996-A1CF-2CD5686FAFCC}"/>
          </ac:picMkLst>
        </pc:picChg>
        <pc:picChg chg="del">
          <ac:chgData name="Parker Johnstone" userId="0a69e1f63f42c6e3" providerId="LiveId" clId="{6A01E7E3-31EE-488D-8C0A-E1C62A6A6881}" dt="2020-09-07T18:29:01.693" v="1453" actId="478"/>
          <ac:picMkLst>
            <pc:docMk/>
            <pc:sldMk cId="4064461570" sldId="267"/>
            <ac:picMk id="7" creationId="{DC75D775-DAC9-409F-AF27-8E65CD6A7A8E}"/>
          </ac:picMkLst>
        </pc:picChg>
        <pc:picChg chg="add del mod">
          <ac:chgData name="Parker Johnstone" userId="0a69e1f63f42c6e3" providerId="LiveId" clId="{6A01E7E3-31EE-488D-8C0A-E1C62A6A6881}" dt="2020-09-07T18:34:45.058" v="1563" actId="478"/>
          <ac:picMkLst>
            <pc:docMk/>
            <pc:sldMk cId="4064461570" sldId="267"/>
            <ac:picMk id="8" creationId="{DB1F3058-3751-4CE7-B616-1419BC7F99E3}"/>
          </ac:picMkLst>
        </pc:picChg>
        <pc:picChg chg="add del mod">
          <ac:chgData name="Parker Johnstone" userId="0a69e1f63f42c6e3" providerId="LiveId" clId="{6A01E7E3-31EE-488D-8C0A-E1C62A6A6881}" dt="2020-09-07T21:08:36.592" v="2672" actId="478"/>
          <ac:picMkLst>
            <pc:docMk/>
            <pc:sldMk cId="4064461570" sldId="267"/>
            <ac:picMk id="17" creationId="{03F54B77-7F47-47AC-9F8A-C5D5C0ADAF11}"/>
          </ac:picMkLst>
        </pc:picChg>
        <pc:picChg chg="add mod">
          <ac:chgData name="Parker Johnstone" userId="0a69e1f63f42c6e3" providerId="LiveId" clId="{6A01E7E3-31EE-488D-8C0A-E1C62A6A6881}" dt="2020-09-07T23:08:00.294" v="3714" actId="1076"/>
          <ac:picMkLst>
            <pc:docMk/>
            <pc:sldMk cId="4064461570" sldId="267"/>
            <ac:picMk id="21" creationId="{E99E2724-81BD-44A9-8ABA-382E92B9BF2D}"/>
          </ac:picMkLst>
        </pc:picChg>
        <pc:cxnChg chg="mod">
          <ac:chgData name="Parker Johnstone" userId="0a69e1f63f42c6e3" providerId="LiveId" clId="{6A01E7E3-31EE-488D-8C0A-E1C62A6A6881}" dt="2020-09-07T21:21:33.235" v="2856" actId="692"/>
          <ac:cxnSpMkLst>
            <pc:docMk/>
            <pc:sldMk cId="4064461570" sldId="267"/>
            <ac:cxnSpMk id="13" creationId="{B1308D1B-8B86-4DBD-ADF1-B48A68B0E72E}"/>
          </ac:cxnSpMkLst>
        </pc:cxnChg>
      </pc:sldChg>
      <pc:sldChg chg="addSp delSp modSp add mod setBg">
        <pc:chgData name="Parker Johnstone" userId="0a69e1f63f42c6e3" providerId="LiveId" clId="{6A01E7E3-31EE-488D-8C0A-E1C62A6A6881}" dt="2020-09-07T21:21:48.923" v="2858" actId="692"/>
        <pc:sldMkLst>
          <pc:docMk/>
          <pc:sldMk cId="3808119480" sldId="268"/>
        </pc:sldMkLst>
        <pc:spChg chg="mod">
          <ac:chgData name="Parker Johnstone" userId="0a69e1f63f42c6e3" providerId="LiveId" clId="{6A01E7E3-31EE-488D-8C0A-E1C62A6A6881}" dt="2020-09-07T21:13:49.338" v="2792" actId="207"/>
          <ac:spMkLst>
            <pc:docMk/>
            <pc:sldMk cId="3808119480" sldId="268"/>
            <ac:spMk id="14" creationId="{4000D4EC-F4A9-488D-9DED-F1A67C671A6E}"/>
          </ac:spMkLst>
        </pc:spChg>
        <pc:spChg chg="mod">
          <ac:chgData name="Parker Johnstone" userId="0a69e1f63f42c6e3" providerId="LiveId" clId="{6A01E7E3-31EE-488D-8C0A-E1C62A6A6881}" dt="2020-09-07T21:20:31.635" v="2854" actId="14100"/>
          <ac:spMkLst>
            <pc:docMk/>
            <pc:sldMk cId="3808119480" sldId="268"/>
            <ac:spMk id="16" creationId="{B26D953D-01F5-4669-A43E-0A8D7A02A02D}"/>
          </ac:spMkLst>
        </pc:spChg>
        <pc:spChg chg="del mod">
          <ac:chgData name="Parker Johnstone" userId="0a69e1f63f42c6e3" providerId="LiveId" clId="{6A01E7E3-31EE-488D-8C0A-E1C62A6A6881}" dt="2020-09-07T19:01:07.412" v="2073" actId="478"/>
          <ac:spMkLst>
            <pc:docMk/>
            <pc:sldMk cId="3808119480" sldId="268"/>
            <ac:spMk id="19" creationId="{CBE1A3B1-75F6-4365-B8BE-ABA312B7CAB3}"/>
          </ac:spMkLst>
        </pc:spChg>
        <pc:picChg chg="add mod">
          <ac:chgData name="Parker Johnstone" userId="0a69e1f63f42c6e3" providerId="LiveId" clId="{6A01E7E3-31EE-488D-8C0A-E1C62A6A6881}" dt="2020-09-07T19:01:52.608" v="2082" actId="14100"/>
          <ac:picMkLst>
            <pc:docMk/>
            <pc:sldMk cId="3808119480" sldId="268"/>
            <ac:picMk id="3" creationId="{1DB8DFB0-B4B6-4B4D-B6D0-3F754313FF2A}"/>
          </ac:picMkLst>
        </pc:picChg>
        <pc:picChg chg="del">
          <ac:chgData name="Parker Johnstone" userId="0a69e1f63f42c6e3" providerId="LiveId" clId="{6A01E7E3-31EE-488D-8C0A-E1C62A6A6881}" dt="2020-09-07T18:57:15.364" v="1897" actId="478"/>
          <ac:picMkLst>
            <pc:docMk/>
            <pc:sldMk cId="3808119480" sldId="268"/>
            <ac:picMk id="17" creationId="{03F54B77-7F47-47AC-9F8A-C5D5C0ADAF11}"/>
          </ac:picMkLst>
        </pc:picChg>
        <pc:cxnChg chg="add mod">
          <ac:chgData name="Parker Johnstone" userId="0a69e1f63f42c6e3" providerId="LiveId" clId="{6A01E7E3-31EE-488D-8C0A-E1C62A6A6881}" dt="2020-09-07T21:21:48.923" v="2858" actId="692"/>
          <ac:cxnSpMkLst>
            <pc:docMk/>
            <pc:sldMk cId="3808119480" sldId="268"/>
            <ac:cxnSpMk id="12" creationId="{6A1C4460-18CE-4003-AFD6-1E7DB83DBDC5}"/>
          </ac:cxnSpMkLst>
        </pc:cxnChg>
        <pc:cxnChg chg="mod">
          <ac:chgData name="Parker Johnstone" userId="0a69e1f63f42c6e3" providerId="LiveId" clId="{6A01E7E3-31EE-488D-8C0A-E1C62A6A6881}" dt="2020-09-07T21:21:48.923" v="2858" actId="692"/>
          <ac:cxnSpMkLst>
            <pc:docMk/>
            <pc:sldMk cId="3808119480" sldId="268"/>
            <ac:cxnSpMk id="13" creationId="{B1308D1B-8B86-4DBD-ADF1-B48A68B0E72E}"/>
          </ac:cxnSpMkLst>
        </pc:cxnChg>
      </pc:sldChg>
      <pc:sldChg chg="modSp add del mod setBg">
        <pc:chgData name="Parker Johnstone" userId="0a69e1f63f42c6e3" providerId="LiveId" clId="{6A01E7E3-31EE-488D-8C0A-E1C62A6A6881}" dt="2020-09-07T21:15:00.604" v="2797" actId="47"/>
        <pc:sldMkLst>
          <pc:docMk/>
          <pc:sldMk cId="457817914" sldId="269"/>
        </pc:sldMkLst>
        <pc:spChg chg="mod">
          <ac:chgData name="Parker Johnstone" userId="0a69e1f63f42c6e3" providerId="LiveId" clId="{6A01E7E3-31EE-488D-8C0A-E1C62A6A6881}" dt="2020-09-07T21:14:22.633" v="2795" actId="207"/>
          <ac:spMkLst>
            <pc:docMk/>
            <pc:sldMk cId="457817914" sldId="269"/>
            <ac:spMk id="14" creationId="{4000D4EC-F4A9-488D-9DED-F1A67C671A6E}"/>
          </ac:spMkLst>
        </pc:spChg>
        <pc:spChg chg="mod">
          <ac:chgData name="Parker Johnstone" userId="0a69e1f63f42c6e3" providerId="LiveId" clId="{6A01E7E3-31EE-488D-8C0A-E1C62A6A6881}" dt="2020-09-07T21:14:14.686" v="2793" actId="207"/>
          <ac:spMkLst>
            <pc:docMk/>
            <pc:sldMk cId="457817914" sldId="269"/>
            <ac:spMk id="16" creationId="{B26D953D-01F5-4669-A43E-0A8D7A02A02D}"/>
          </ac:spMkLst>
        </pc:spChg>
      </pc:sldChg>
      <pc:sldChg chg="addSp modSp add mod setBg">
        <pc:chgData name="Parker Johnstone" userId="0a69e1f63f42c6e3" providerId="LiveId" clId="{6A01E7E3-31EE-488D-8C0A-E1C62A6A6881}" dt="2020-09-07T23:24:51.302" v="3770" actId="14100"/>
        <pc:sldMkLst>
          <pc:docMk/>
          <pc:sldMk cId="4027839454" sldId="270"/>
        </pc:sldMkLst>
        <pc:spChg chg="add mod">
          <ac:chgData name="Parker Johnstone" userId="0a69e1f63f42c6e3" providerId="LiveId" clId="{6A01E7E3-31EE-488D-8C0A-E1C62A6A6881}" dt="2020-09-07T23:24:51.302" v="3770" actId="14100"/>
          <ac:spMkLst>
            <pc:docMk/>
            <pc:sldMk cId="4027839454" sldId="270"/>
            <ac:spMk id="2" creationId="{80447E36-D68B-405A-9714-77CEF4BA9117}"/>
          </ac:spMkLst>
        </pc:spChg>
        <pc:spChg chg="mod">
          <ac:chgData name="Parker Johnstone" userId="0a69e1f63f42c6e3" providerId="LiveId" clId="{6A01E7E3-31EE-488D-8C0A-E1C62A6A6881}" dt="2020-09-07T21:12:49.966" v="2782" actId="207"/>
          <ac:spMkLst>
            <pc:docMk/>
            <pc:sldMk cId="4027839454" sldId="270"/>
            <ac:spMk id="14" creationId="{4000D4EC-F4A9-488D-9DED-F1A67C671A6E}"/>
          </ac:spMkLst>
        </pc:spChg>
        <pc:spChg chg="mod">
          <ac:chgData name="Parker Johnstone" userId="0a69e1f63f42c6e3" providerId="LiveId" clId="{6A01E7E3-31EE-488D-8C0A-E1C62A6A6881}" dt="2020-09-07T21:12:56.022" v="2783" actId="207"/>
          <ac:spMkLst>
            <pc:docMk/>
            <pc:sldMk cId="4027839454" sldId="270"/>
            <ac:spMk id="16" creationId="{B26D953D-01F5-4669-A43E-0A8D7A02A02D}"/>
          </ac:spMkLst>
        </pc:spChg>
        <pc:spChg chg="mod">
          <ac:chgData name="Parker Johnstone" userId="0a69e1f63f42c6e3" providerId="LiveId" clId="{6A01E7E3-31EE-488D-8C0A-E1C62A6A6881}" dt="2020-09-07T21:13:24.246" v="2788" actId="207"/>
          <ac:spMkLst>
            <pc:docMk/>
            <pc:sldMk cId="4027839454" sldId="270"/>
            <ac:spMk id="19" creationId="{CBE1A3B1-75F6-4365-B8BE-ABA312B7CAB3}"/>
          </ac:spMkLst>
        </pc:spChg>
        <pc:picChg chg="mod modCrop">
          <ac:chgData name="Parker Johnstone" userId="0a69e1f63f42c6e3" providerId="LiveId" clId="{6A01E7E3-31EE-488D-8C0A-E1C62A6A6881}" dt="2020-09-07T21:13:18.579" v="2787" actId="732"/>
          <ac:picMkLst>
            <pc:docMk/>
            <pc:sldMk cId="4027839454" sldId="270"/>
            <ac:picMk id="17" creationId="{03F54B77-7F47-47AC-9F8A-C5D5C0ADAF11}"/>
          </ac:picMkLst>
        </pc:picChg>
        <pc:cxnChg chg="add mod">
          <ac:chgData name="Parker Johnstone" userId="0a69e1f63f42c6e3" providerId="LiveId" clId="{6A01E7E3-31EE-488D-8C0A-E1C62A6A6881}" dt="2020-09-07T21:21:41.898" v="2857" actId="692"/>
          <ac:cxnSpMkLst>
            <pc:docMk/>
            <pc:sldMk cId="4027839454" sldId="270"/>
            <ac:cxnSpMk id="10" creationId="{03EE000F-525B-4DA2-AF37-5C3EF306C44D}"/>
          </ac:cxnSpMkLst>
        </pc:cxnChg>
        <pc:cxnChg chg="mod">
          <ac:chgData name="Parker Johnstone" userId="0a69e1f63f42c6e3" providerId="LiveId" clId="{6A01E7E3-31EE-488D-8C0A-E1C62A6A6881}" dt="2020-09-07T21:21:41.898" v="2857" actId="692"/>
          <ac:cxnSpMkLst>
            <pc:docMk/>
            <pc:sldMk cId="4027839454" sldId="270"/>
            <ac:cxnSpMk id="13" creationId="{B1308D1B-8B86-4DBD-ADF1-B48A68B0E72E}"/>
          </ac:cxnSpMkLst>
        </pc:cxnChg>
      </pc:sldChg>
      <pc:sldChg chg="addSp delSp modSp add mod ord setBg">
        <pc:chgData name="Parker Johnstone" userId="0a69e1f63f42c6e3" providerId="LiveId" clId="{6A01E7E3-31EE-488D-8C0A-E1C62A6A6881}" dt="2020-09-07T21:39:37.066" v="3512"/>
        <pc:sldMkLst>
          <pc:docMk/>
          <pc:sldMk cId="1369125487" sldId="271"/>
        </pc:sldMkLst>
        <pc:spChg chg="add del mod">
          <ac:chgData name="Parker Johnstone" userId="0a69e1f63f42c6e3" providerId="LiveId" clId="{6A01E7E3-31EE-488D-8C0A-E1C62A6A6881}" dt="2020-09-07T21:10:09.121" v="2742" actId="478"/>
          <ac:spMkLst>
            <pc:docMk/>
            <pc:sldMk cId="1369125487" sldId="271"/>
            <ac:spMk id="6" creationId="{F71CC4E0-02BA-42BB-B490-09ECBFFE7439}"/>
          </ac:spMkLst>
        </pc:spChg>
        <pc:spChg chg="del">
          <ac:chgData name="Parker Johnstone" userId="0a69e1f63f42c6e3" providerId="LiveId" clId="{6A01E7E3-31EE-488D-8C0A-E1C62A6A6881}" dt="2020-09-07T21:10:07.231" v="2741" actId="478"/>
          <ac:spMkLst>
            <pc:docMk/>
            <pc:sldMk cId="1369125487" sldId="271"/>
            <ac:spMk id="12" creationId="{E9698D94-578A-4CD4-A8AF-D166B5C79F76}"/>
          </ac:spMkLst>
        </pc:spChg>
        <pc:spChg chg="mod">
          <ac:chgData name="Parker Johnstone" userId="0a69e1f63f42c6e3" providerId="LiveId" clId="{6A01E7E3-31EE-488D-8C0A-E1C62A6A6881}" dt="2020-09-07T21:34:00.928" v="3365" actId="207"/>
          <ac:spMkLst>
            <pc:docMk/>
            <pc:sldMk cId="1369125487" sldId="271"/>
            <ac:spMk id="14" creationId="{761B7786-E142-4E23-8C83-80E1DF9FA7DF}"/>
          </ac:spMkLst>
        </pc:spChg>
        <pc:spChg chg="add mod">
          <ac:chgData name="Parker Johnstone" userId="0a69e1f63f42c6e3" providerId="LiveId" clId="{6A01E7E3-31EE-488D-8C0A-E1C62A6A6881}" dt="2020-09-07T21:22:15.099" v="2862" actId="207"/>
          <ac:spMkLst>
            <pc:docMk/>
            <pc:sldMk cId="1369125487" sldId="271"/>
            <ac:spMk id="15" creationId="{E2BCFD6F-6957-47FC-8A31-D5A4EEC4F69C}"/>
          </ac:spMkLst>
        </pc:spChg>
        <pc:grpChg chg="del">
          <ac:chgData name="Parker Johnstone" userId="0a69e1f63f42c6e3" providerId="LiveId" clId="{6A01E7E3-31EE-488D-8C0A-E1C62A6A6881}" dt="2020-09-07T21:10:25.403" v="2764" actId="478"/>
          <ac:grpSpMkLst>
            <pc:docMk/>
            <pc:sldMk cId="1369125487" sldId="271"/>
            <ac:grpSpMk id="8" creationId="{CA24C391-7E3C-4CE1-BD9B-90B96EC91A86}"/>
          </ac:grpSpMkLst>
        </pc:grpChg>
        <pc:picChg chg="del">
          <ac:chgData name="Parker Johnstone" userId="0a69e1f63f42c6e3" providerId="LiveId" clId="{6A01E7E3-31EE-488D-8C0A-E1C62A6A6881}" dt="2020-09-07T21:10:24.909" v="2763" actId="478"/>
          <ac:picMkLst>
            <pc:docMk/>
            <pc:sldMk cId="1369125487" sldId="271"/>
            <ac:picMk id="4" creationId="{762240BC-AE85-4C6B-A089-D8DE9A95B569}"/>
          </ac:picMkLst>
        </pc:picChg>
        <pc:picChg chg="del">
          <ac:chgData name="Parker Johnstone" userId="0a69e1f63f42c6e3" providerId="LiveId" clId="{6A01E7E3-31EE-488D-8C0A-E1C62A6A6881}" dt="2020-09-07T21:10:24.384" v="2762" actId="478"/>
          <ac:picMkLst>
            <pc:docMk/>
            <pc:sldMk cId="1369125487" sldId="271"/>
            <ac:picMk id="7" creationId="{EF4F2AE2-431A-438D-805C-AB746937898F}"/>
          </ac:picMkLst>
        </pc:picChg>
        <pc:picChg chg="add mod">
          <ac:chgData name="Parker Johnstone" userId="0a69e1f63f42c6e3" providerId="LiveId" clId="{6A01E7E3-31EE-488D-8C0A-E1C62A6A6881}" dt="2020-09-07T21:27:04.610" v="2998" actId="1076"/>
          <ac:picMkLst>
            <pc:docMk/>
            <pc:sldMk cId="1369125487" sldId="271"/>
            <ac:picMk id="17" creationId="{7951A0FC-66C4-4415-AEA3-C5DA9D873C09}"/>
          </ac:picMkLst>
        </pc:picChg>
        <pc:picChg chg="add mod">
          <ac:chgData name="Parker Johnstone" userId="0a69e1f63f42c6e3" providerId="LiveId" clId="{6A01E7E3-31EE-488D-8C0A-E1C62A6A6881}" dt="2020-09-07T21:28:18.377" v="3001" actId="1582"/>
          <ac:picMkLst>
            <pc:docMk/>
            <pc:sldMk cId="1369125487" sldId="271"/>
            <ac:picMk id="20" creationId="{5DA5994D-9871-4BD7-B88A-9E027EC77C1B}"/>
          </ac:picMkLst>
        </pc:picChg>
        <pc:cxnChg chg="mod">
          <ac:chgData name="Parker Johnstone" userId="0a69e1f63f42c6e3" providerId="LiveId" clId="{6A01E7E3-31EE-488D-8C0A-E1C62A6A6881}" dt="2020-09-07T21:22:34.275" v="2867" actId="692"/>
          <ac:cxnSpMkLst>
            <pc:docMk/>
            <pc:sldMk cId="1369125487" sldId="271"/>
            <ac:cxnSpMk id="13" creationId="{B1308D1B-8B86-4DBD-ADF1-B48A68B0E72E}"/>
          </ac:cxnSpMkLst>
        </pc:cxnChg>
        <pc:cxnChg chg="add mod">
          <ac:chgData name="Parker Johnstone" userId="0a69e1f63f42c6e3" providerId="LiveId" clId="{6A01E7E3-31EE-488D-8C0A-E1C62A6A6881}" dt="2020-09-07T21:22:39.991" v="2868"/>
          <ac:cxnSpMkLst>
            <pc:docMk/>
            <pc:sldMk cId="1369125487" sldId="271"/>
            <ac:cxnSpMk id="16" creationId="{1D5C1E5D-9E38-43DA-B04D-2A3D7C5C5856}"/>
          </ac:cxnSpMkLst>
        </pc:cxnChg>
      </pc:sldChg>
      <pc:sldChg chg="addSp delSp modSp add mod modNotesTx">
        <pc:chgData name="Parker Johnstone" userId="0a69e1f63f42c6e3" providerId="LiveId" clId="{6A01E7E3-31EE-488D-8C0A-E1C62A6A6881}" dt="2020-09-08T06:26:08.279" v="5300" actId="11"/>
        <pc:sldMkLst>
          <pc:docMk/>
          <pc:sldMk cId="3927615217" sldId="272"/>
        </pc:sldMkLst>
        <pc:spChg chg="add mod">
          <ac:chgData name="Parker Johnstone" userId="0a69e1f63f42c6e3" providerId="LiveId" clId="{6A01E7E3-31EE-488D-8C0A-E1C62A6A6881}" dt="2020-09-07T23:23:22.718" v="3760" actId="1076"/>
          <ac:spMkLst>
            <pc:docMk/>
            <pc:sldMk cId="3927615217" sldId="272"/>
            <ac:spMk id="2" creationId="{E97E4C48-2A00-4A59-A79A-CF7C74AD584E}"/>
          </ac:spMkLst>
        </pc:spChg>
        <pc:spChg chg="add del mod">
          <ac:chgData name="Parker Johnstone" userId="0a69e1f63f42c6e3" providerId="LiveId" clId="{6A01E7E3-31EE-488D-8C0A-E1C62A6A6881}" dt="2020-09-08T04:33:51.617" v="3788" actId="478"/>
          <ac:spMkLst>
            <pc:docMk/>
            <pc:sldMk cId="3927615217" sldId="272"/>
            <ac:spMk id="4" creationId="{E35BC17A-99E9-4D9C-9585-FCB922805651}"/>
          </ac:spMkLst>
        </pc:spChg>
        <pc:spChg chg="mod">
          <ac:chgData name="Parker Johnstone" userId="0a69e1f63f42c6e3" providerId="LiveId" clId="{6A01E7E3-31EE-488D-8C0A-E1C62A6A6881}" dt="2020-09-07T23:21:57.519" v="3738" actId="20577"/>
          <ac:spMkLst>
            <pc:docMk/>
            <pc:sldMk cId="3927615217" sldId="272"/>
            <ac:spMk id="8" creationId="{23FA3B3E-8C0E-4081-B235-8798446B8AAB}"/>
          </ac:spMkLst>
        </pc:spChg>
        <pc:spChg chg="add mod">
          <ac:chgData name="Parker Johnstone" userId="0a69e1f63f42c6e3" providerId="LiveId" clId="{6A01E7E3-31EE-488D-8C0A-E1C62A6A6881}" dt="2020-09-08T04:45:05.327" v="3954" actId="164"/>
          <ac:spMkLst>
            <pc:docMk/>
            <pc:sldMk cId="3927615217" sldId="272"/>
            <ac:spMk id="10" creationId="{D5A07EF5-4476-45CB-B7BC-C5E82D491786}"/>
          </ac:spMkLst>
        </pc:spChg>
        <pc:spChg chg="del mod">
          <ac:chgData name="Parker Johnstone" userId="0a69e1f63f42c6e3" providerId="LiveId" clId="{6A01E7E3-31EE-488D-8C0A-E1C62A6A6881}" dt="2020-09-08T04:33:49.665" v="3787" actId="478"/>
          <ac:spMkLst>
            <pc:docMk/>
            <pc:sldMk cId="3927615217" sldId="272"/>
            <ac:spMk id="16" creationId="{763A194C-3BE7-4A4C-9715-FC7517BD4A69}"/>
          </ac:spMkLst>
        </pc:spChg>
        <pc:spChg chg="del mod topLvl">
          <ac:chgData name="Parker Johnstone" userId="0a69e1f63f42c6e3" providerId="LiveId" clId="{6A01E7E3-31EE-488D-8C0A-E1C62A6A6881}" dt="2020-09-08T04:43:43.844" v="3904" actId="478"/>
          <ac:spMkLst>
            <pc:docMk/>
            <pc:sldMk cId="3927615217" sldId="272"/>
            <ac:spMk id="20" creationId="{5ABAF168-7A09-403A-8584-2513B6D4A921}"/>
          </ac:spMkLst>
        </pc:spChg>
        <pc:spChg chg="add mod">
          <ac:chgData name="Parker Johnstone" userId="0a69e1f63f42c6e3" providerId="LiveId" clId="{6A01E7E3-31EE-488D-8C0A-E1C62A6A6881}" dt="2020-09-08T06:26:08.279" v="5300" actId="11"/>
          <ac:spMkLst>
            <pc:docMk/>
            <pc:sldMk cId="3927615217" sldId="272"/>
            <ac:spMk id="21" creationId="{A7DA0030-2CCA-48E2-AAE3-9CE41D437D3C}"/>
          </ac:spMkLst>
        </pc:spChg>
        <pc:grpChg chg="add mod">
          <ac:chgData name="Parker Johnstone" userId="0a69e1f63f42c6e3" providerId="LiveId" clId="{6A01E7E3-31EE-488D-8C0A-E1C62A6A6881}" dt="2020-09-08T05:37:28.863" v="5128" actId="1076"/>
          <ac:grpSpMkLst>
            <pc:docMk/>
            <pc:sldMk cId="3927615217" sldId="272"/>
            <ac:grpSpMk id="12" creationId="{8ECFCF08-EE03-465A-BC30-FC6A3F905864}"/>
          </ac:grpSpMkLst>
        </pc:grpChg>
        <pc:grpChg chg="add del mod">
          <ac:chgData name="Parker Johnstone" userId="0a69e1f63f42c6e3" providerId="LiveId" clId="{6A01E7E3-31EE-488D-8C0A-E1C62A6A6881}" dt="2020-09-08T04:43:40.574" v="3903" actId="165"/>
          <ac:grpSpMkLst>
            <pc:docMk/>
            <pc:sldMk cId="3927615217" sldId="272"/>
            <ac:grpSpMk id="17" creationId="{EE0753C3-7D87-4B81-8CCB-CF0ACBA09B08}"/>
          </ac:grpSpMkLst>
        </pc:grpChg>
        <pc:graphicFrameChg chg="add del mod modGraphic">
          <ac:chgData name="Parker Johnstone" userId="0a69e1f63f42c6e3" providerId="LiveId" clId="{6A01E7E3-31EE-488D-8C0A-E1C62A6A6881}" dt="2020-09-08T04:43:01.465" v="3901" actId="478"/>
          <ac:graphicFrameMkLst>
            <pc:docMk/>
            <pc:sldMk cId="3927615217" sldId="272"/>
            <ac:graphicFrameMk id="6" creationId="{A911164D-D292-4789-8469-E7F49F79C9D0}"/>
          </ac:graphicFrameMkLst>
        </pc:graphicFrameChg>
        <pc:picChg chg="del">
          <ac:chgData name="Parker Johnstone" userId="0a69e1f63f42c6e3" providerId="LiveId" clId="{6A01E7E3-31EE-488D-8C0A-E1C62A6A6881}" dt="2020-09-07T23:22:00.402" v="3739" actId="478"/>
          <ac:picMkLst>
            <pc:docMk/>
            <pc:sldMk cId="3927615217" sldId="272"/>
            <ac:picMk id="5" creationId="{8616A144-A7CD-4996-A1CF-2CD5686FAFCC}"/>
          </ac:picMkLst>
        </pc:picChg>
        <pc:picChg chg="del">
          <ac:chgData name="Parker Johnstone" userId="0a69e1f63f42c6e3" providerId="LiveId" clId="{6A01E7E3-31EE-488D-8C0A-E1C62A6A6881}" dt="2020-09-07T23:22:00.896" v="3740" actId="478"/>
          <ac:picMkLst>
            <pc:docMk/>
            <pc:sldMk cId="3927615217" sldId="272"/>
            <ac:picMk id="7" creationId="{DC75D775-DAC9-409F-AF27-8E65CD6A7A8E}"/>
          </ac:picMkLst>
        </pc:picChg>
        <pc:picChg chg="mod topLvl">
          <ac:chgData name="Parker Johnstone" userId="0a69e1f63f42c6e3" providerId="LiveId" clId="{6A01E7E3-31EE-488D-8C0A-E1C62A6A6881}" dt="2020-09-08T04:45:05.327" v="3954" actId="164"/>
          <ac:picMkLst>
            <pc:docMk/>
            <pc:sldMk cId="3927615217" sldId="272"/>
            <ac:picMk id="19" creationId="{8BDF3684-67B6-41BA-8CAF-24DB89BC1756}"/>
          </ac:picMkLst>
        </pc:picChg>
        <pc:cxnChg chg="add mod">
          <ac:chgData name="Parker Johnstone" userId="0a69e1f63f42c6e3" providerId="LiveId" clId="{6A01E7E3-31EE-488D-8C0A-E1C62A6A6881}" dt="2020-09-08T04:40:04.473" v="3899"/>
          <ac:cxnSpMkLst>
            <pc:docMk/>
            <pc:sldMk cId="3927615217" sldId="272"/>
            <ac:cxnSpMk id="14" creationId="{BF3A6314-9BBE-4B18-87C9-B3916E778C66}"/>
          </ac:cxnSpMkLst>
        </pc:cxnChg>
        <pc:cxnChg chg="add mod">
          <ac:chgData name="Parker Johnstone" userId="0a69e1f63f42c6e3" providerId="LiveId" clId="{6A01E7E3-31EE-488D-8C0A-E1C62A6A6881}" dt="2020-09-08T04:40:04.473" v="3899"/>
          <ac:cxnSpMkLst>
            <pc:docMk/>
            <pc:sldMk cId="3927615217" sldId="272"/>
            <ac:cxnSpMk id="15" creationId="{4F3EA87D-52AD-477A-A080-BF0D9795B4E0}"/>
          </ac:cxnSpMkLst>
        </pc:cxnChg>
      </pc:sldChg>
      <pc:sldChg chg="modSp add mod">
        <pc:chgData name="Parker Johnstone" userId="0a69e1f63f42c6e3" providerId="LiveId" clId="{6A01E7E3-31EE-488D-8C0A-E1C62A6A6881}" dt="2020-09-08T05:35:31.588" v="5127" actId="27636"/>
        <pc:sldMkLst>
          <pc:docMk/>
          <pc:sldMk cId="4051790765" sldId="273"/>
        </pc:sldMkLst>
        <pc:spChg chg="mod">
          <ac:chgData name="Parker Johnstone" userId="0a69e1f63f42c6e3" providerId="LiveId" clId="{6A01E7E3-31EE-488D-8C0A-E1C62A6A6881}" dt="2020-09-08T05:35:31.588" v="5127" actId="27636"/>
          <ac:spMkLst>
            <pc:docMk/>
            <pc:sldMk cId="4051790765" sldId="273"/>
            <ac:spMk id="8" creationId="{23FA3B3E-8C0E-4081-B235-8798446B8AAB}"/>
          </ac:spMkLst>
        </pc:spChg>
      </pc:sldChg>
      <pc:sldChg chg="addSp delSp modSp add mod ord">
        <pc:chgData name="Parker Johnstone" userId="0a69e1f63f42c6e3" providerId="LiveId" clId="{6A01E7E3-31EE-488D-8C0A-E1C62A6A6881}" dt="2020-09-08T05:07:12.645" v="4484" actId="20577"/>
        <pc:sldMkLst>
          <pc:docMk/>
          <pc:sldMk cId="3633371193" sldId="274"/>
        </pc:sldMkLst>
        <pc:spChg chg="del mod">
          <ac:chgData name="Parker Johnstone" userId="0a69e1f63f42c6e3" providerId="LiveId" clId="{6A01E7E3-31EE-488D-8C0A-E1C62A6A6881}" dt="2020-09-08T05:05:50.343" v="4379" actId="478"/>
          <ac:spMkLst>
            <pc:docMk/>
            <pc:sldMk cId="3633371193" sldId="274"/>
            <ac:spMk id="2" creationId="{80447E36-D68B-405A-9714-77CEF4BA9117}"/>
          </ac:spMkLst>
        </pc:spChg>
        <pc:spChg chg="add del mod">
          <ac:chgData name="Parker Johnstone" userId="0a69e1f63f42c6e3" providerId="LiveId" clId="{6A01E7E3-31EE-488D-8C0A-E1C62A6A6881}" dt="2020-09-08T05:01:23.653" v="4184" actId="478"/>
          <ac:spMkLst>
            <pc:docMk/>
            <pc:sldMk cId="3633371193" sldId="274"/>
            <ac:spMk id="4" creationId="{17E43F46-6C41-49EB-A9E5-739F699CD205}"/>
          </ac:spMkLst>
        </pc:spChg>
        <pc:spChg chg="mod">
          <ac:chgData name="Parker Johnstone" userId="0a69e1f63f42c6e3" providerId="LiveId" clId="{6A01E7E3-31EE-488D-8C0A-E1C62A6A6881}" dt="2020-09-08T05:01:16.723" v="4182" actId="20577"/>
          <ac:spMkLst>
            <pc:docMk/>
            <pc:sldMk cId="3633371193" sldId="274"/>
            <ac:spMk id="14" creationId="{4000D4EC-F4A9-488D-9DED-F1A67C671A6E}"/>
          </ac:spMkLst>
        </pc:spChg>
        <pc:spChg chg="del">
          <ac:chgData name="Parker Johnstone" userId="0a69e1f63f42c6e3" providerId="LiveId" clId="{6A01E7E3-31EE-488D-8C0A-E1C62A6A6881}" dt="2020-09-08T05:01:21.748" v="4183" actId="478"/>
          <ac:spMkLst>
            <pc:docMk/>
            <pc:sldMk cId="3633371193" sldId="274"/>
            <ac:spMk id="16" creationId="{B26D953D-01F5-4669-A43E-0A8D7A02A02D}"/>
          </ac:spMkLst>
        </pc:spChg>
        <pc:spChg chg="mod">
          <ac:chgData name="Parker Johnstone" userId="0a69e1f63f42c6e3" providerId="LiveId" clId="{6A01E7E3-31EE-488D-8C0A-E1C62A6A6881}" dt="2020-09-08T05:07:12.645" v="4484" actId="20577"/>
          <ac:spMkLst>
            <pc:docMk/>
            <pc:sldMk cId="3633371193" sldId="274"/>
            <ac:spMk id="19" creationId="{CBE1A3B1-75F6-4365-B8BE-ABA312B7CAB3}"/>
          </ac:spMkLst>
        </pc:spChg>
        <pc:picChg chg="del">
          <ac:chgData name="Parker Johnstone" userId="0a69e1f63f42c6e3" providerId="LiveId" clId="{6A01E7E3-31EE-488D-8C0A-E1C62A6A6881}" dt="2020-09-08T05:01:25.813" v="4185" actId="478"/>
          <ac:picMkLst>
            <pc:docMk/>
            <pc:sldMk cId="3633371193" sldId="274"/>
            <ac:picMk id="17" creationId="{03F54B77-7F47-47AC-9F8A-C5D5C0ADAF11}"/>
          </ac:picMkLst>
        </pc:picChg>
        <pc:picChg chg="add mod">
          <ac:chgData name="Parker Johnstone" userId="0a69e1f63f42c6e3" providerId="LiveId" clId="{6A01E7E3-31EE-488D-8C0A-E1C62A6A6881}" dt="2020-09-08T05:05:54.544" v="4380" actId="1076"/>
          <ac:picMkLst>
            <pc:docMk/>
            <pc:sldMk cId="3633371193" sldId="274"/>
            <ac:picMk id="1026" creationId="{0AE7D40E-F273-4E04-BB30-D133F9CD1CCF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A96CA-85A8-430D-8C30-595537AD525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77A7D-2FE4-480B-A980-D26C90086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09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FCDED-6128-4686-A6C2-118A8136CC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F5C8D-D02B-4D02-BF0E-339D8C8AF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BA9F-115A-4BDA-8ADE-58B392AD2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C8FE1-F4D1-4871-9D07-62CD9C908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2600D-ECDF-4AE4-99BA-CE71F6CF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A90FE-F55A-4C25-ABEA-DC9BFA7A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6B822-21E0-4414-BAC1-65E96481F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E79BD-AB68-410E-81BC-417FB2770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61A26-85FB-490E-BA22-D270781CE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06818-A05C-4C46-8C10-3FA5B390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3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507FE-F442-4F66-8643-7D47CD68D7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D6B0D-9959-43EE-B6CE-B4FB04124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BA4E7-AD4C-4ED8-9B3B-44B65C92D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6C91D-F1CD-4778-92BF-54F05733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CD267-B995-4042-A67A-B62C8A5E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6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2077-C62B-4462-A549-50156AF4F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7198E-28A3-47A5-B5B4-9EC16D55A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C957F-0846-4604-8234-114BC41C6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AD84A-7BB4-4F2A-8E71-EBE0EE033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ED1A3-AE9B-4A13-89FA-980814BC5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2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720A-747E-48AC-8862-FBF36CE25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3340E-B5B7-42BE-97FA-087FFFE17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C12C7-8E28-4485-BAED-B24F3E52A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549C-BCAF-451B-B9F4-2BA54CBF4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8D6CF-0F9D-494E-AA6B-D46352CE0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58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5FEF5-2A31-4A1F-BD45-D469BEC7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861A4-66FD-478B-B26E-A718FF432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B9FED-0CC5-4992-B6CC-00F91BFE1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C4BE6-78A7-47FB-B23E-B3B69171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705D1-4950-4B01-B473-3A7DAD149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DCE03-66B0-449D-8E6D-3789352A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BBD3-D2E6-45C3-8BB6-347B070C1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70ED1-D166-42AB-AAC9-6B03C5245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4382D7-A045-427E-A371-A02B263FC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AA387-5695-4AA5-A205-A3218874DF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6A3FDC-C410-4A5A-9AD4-6FFE28A547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0D2D9-F49C-4E4F-A657-7A2FB3F61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544FC-F998-4890-B2C5-F25BA3A8C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8D4020-85D7-4815-8EEE-A3E952BA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13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442C-5AC0-4637-A142-E12501B49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96E37E-FB22-4A62-BDD8-7862132CA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CE0943-AEF2-4FB4-8358-C65C321A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71FD3-3D5A-4A37-B872-78C0CFE3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15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A6586E-3882-44CC-B0B7-5F651A0CD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210D9-E1C7-4E87-B7F6-56BE0FD52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15595-23DD-4E4F-AC64-0E5B9A21E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76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851CA-A532-4E81-9ABB-A6D81CBD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6794D-D5F7-4E45-A2B9-D229892F1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B81C0-FC99-428F-AFFA-7BBE9C1EA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7B895-CB51-4A73-A064-B7880CB7D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4E80B-C703-4096-92F4-2879F5FA7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48395-A854-49FA-BEAA-4356109F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8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D8B33-E54B-4ECE-BE3C-9A3BE1168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8BDF1-0657-4597-A7D4-1F1CEEBE2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ED3D8-627C-4916-981F-6F0173F73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6A4AAC-CECA-4809-9266-473D21EA9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195AD-36F6-4452-B4B4-67CE2FD38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8FF76-733D-4F9C-8F29-F7BB7E325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2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E80B44-53D8-4432-841A-C89F8BD2B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9ED95-3929-46A8-AEF7-6516B0346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382ED-BB00-41B0-9E4E-6B5375493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DBBE4-1F03-4248-A1D2-96938420182C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3D531-DCF3-414D-BF6C-D7C296BBCC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92E24-956F-47C3-8F7B-3A634C7B7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069CA-0027-4BF6-9107-B6CF9A8FC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487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43A7D66-B653-451F-9EA3-7575A5EDB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2248" y="1481328"/>
            <a:ext cx="2926080" cy="2468880"/>
          </a:xfrm>
        </p:spPr>
        <p:txBody>
          <a:bodyPr>
            <a:normAutofit/>
          </a:bodyPr>
          <a:lstStyle/>
          <a:p>
            <a:pPr algn="l"/>
            <a:r>
              <a:rPr lang="en-US" sz="4000"/>
              <a:t>WEEK 4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6C72E8E-7102-4877-A7AC-E7BA75BE0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42248" y="4078224"/>
            <a:ext cx="2926080" cy="1307592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Application Development and Software Prototyping</a:t>
            </a:r>
          </a:p>
        </p:txBody>
      </p:sp>
      <p:sp>
        <p:nvSpPr>
          <p:cNvPr id="44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6E4C86-D398-48D5-A9F1-4808D4F8CB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8" b="2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D5EA8E-84FE-4D37-B65E-C64C47D8704C}"/>
              </a:ext>
            </a:extLst>
          </p:cNvPr>
          <p:cNvSpPr txBox="1"/>
          <p:nvPr/>
        </p:nvSpPr>
        <p:spPr>
          <a:xfrm>
            <a:off x="7464612" y="3335694"/>
            <a:ext cx="1296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AGGP 231C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40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B4AE-4AE4-4C34-A816-0D7548E32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Project -</a:t>
            </a:r>
            <a:r>
              <a:rPr lang="en-US" b="1" dirty="0"/>
              <a:t> </a:t>
            </a:r>
            <a:r>
              <a:rPr lang="en-US" sz="4000" dirty="0"/>
              <a:t>Timeline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4BFE7-4CD7-49E9-97BA-015910991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Assignment 4 </a:t>
            </a:r>
            <a:r>
              <a:rPr lang="en-US" sz="2400" dirty="0"/>
              <a:t>due September 28</a:t>
            </a:r>
            <a:r>
              <a:rPr lang="en-US" sz="2400" baseline="30000" dirty="0"/>
              <a:t>th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b="1" dirty="0">
                <a:solidFill>
                  <a:srgbClr val="0070C0"/>
                </a:solidFill>
              </a:rPr>
              <a:t>Concept</a:t>
            </a:r>
            <a:r>
              <a:rPr lang="en-US" dirty="0"/>
              <a:t> </a:t>
            </a:r>
            <a:r>
              <a:rPr lang="en-US" sz="2400" dirty="0"/>
              <a:t>due September 28</a:t>
            </a:r>
            <a:r>
              <a:rPr lang="en-US" sz="2400" baseline="30000" dirty="0"/>
              <a:t>th</a:t>
            </a:r>
            <a:endParaRPr lang="en-US" sz="2400" dirty="0"/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Project</a:t>
            </a:r>
            <a:r>
              <a:rPr lang="en-US" dirty="0"/>
              <a:t> </a:t>
            </a:r>
            <a:r>
              <a:rPr lang="en-US" sz="2400" dirty="0"/>
              <a:t>due October 19th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C4296C1-3AB5-47D4-B449-6124656ABC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146562"/>
              </p:ext>
            </p:extLst>
          </p:nvPr>
        </p:nvGraphicFramePr>
        <p:xfrm>
          <a:off x="1742751" y="3714792"/>
          <a:ext cx="8128001" cy="19371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8862871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9719435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1217185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944262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65959982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6836068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877803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248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9/28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542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50821"/>
                  </a:ext>
                </a:extLst>
              </a:tr>
              <a:tr h="45381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010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10/19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847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28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tar, sitting, bowl, food&#10;&#10;Description automatically generated">
            <a:extLst>
              <a:ext uri="{FF2B5EF4-FFF2-40B4-BE49-F238E27FC236}">
                <a16:creationId xmlns:a16="http://schemas.microsoft.com/office/drawing/2014/main" id="{11832345-9CFA-4311-B8C4-7FED030A2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7" b="15927"/>
          <a:stretch/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12D59A-7A69-4016-97F0-991915727FFE}"/>
              </a:ext>
            </a:extLst>
          </p:cNvPr>
          <p:cNvSpPr txBox="1"/>
          <p:nvPr/>
        </p:nvSpPr>
        <p:spPr>
          <a:xfrm>
            <a:off x="1524623" y="5407914"/>
            <a:ext cx="1399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</a:rPr>
              <a:t>SCOPE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0C744E-EBF8-4B15-8A8E-8C0328E2D934}"/>
              </a:ext>
            </a:extLst>
          </p:cNvPr>
          <p:cNvSpPr txBox="1"/>
          <p:nvPr/>
        </p:nvSpPr>
        <p:spPr>
          <a:xfrm>
            <a:off x="3122646" y="5515636"/>
            <a:ext cx="1399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[  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09F16-7481-4D8B-AAB8-57F8B9E4666F}"/>
              </a:ext>
            </a:extLst>
          </p:cNvPr>
          <p:cNvSpPr txBox="1"/>
          <p:nvPr/>
        </p:nvSpPr>
        <p:spPr>
          <a:xfrm>
            <a:off x="1750423" y="6348549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QUALITY</a:t>
            </a:r>
            <a:r>
              <a:rPr lang="en-US" dirty="0">
                <a:solidFill>
                  <a:schemeClr val="bg1"/>
                </a:solidFill>
              </a:rPr>
              <a:t>    not Quantity</a:t>
            </a:r>
          </a:p>
        </p:txBody>
      </p:sp>
    </p:spTree>
    <p:extLst>
      <p:ext uri="{BB962C8B-B14F-4D97-AF65-F5344CB8AC3E}">
        <p14:creationId xmlns:p14="http://schemas.microsoft.com/office/powerpoint/2010/main" val="1581918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9AC0654-F4E3-46FD-B78C-080EA9D2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Project - </a:t>
            </a:r>
            <a:r>
              <a:rPr lang="en-US">
                <a:solidFill>
                  <a:srgbClr val="000000"/>
                </a:solidFill>
              </a:rPr>
              <a:t>Assets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 descr="Robot">
            <a:extLst>
              <a:ext uri="{FF2B5EF4-FFF2-40B4-BE49-F238E27FC236}">
                <a16:creationId xmlns:a16="http://schemas.microsoft.com/office/drawing/2014/main" id="{1901E5AE-C10A-4D4F-93FC-B3387BB612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0736C-219E-47FE-8E9F-3D0388C19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Find free assets to use (like Robot Kyle)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Audio and Visual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An example of Quality is using the animations that come with a free character rather than having 50 unique non-animating characters</a:t>
            </a:r>
          </a:p>
          <a:p>
            <a:r>
              <a:rPr lang="en-US" sz="2000">
                <a:solidFill>
                  <a:srgbClr val="000000"/>
                </a:solidFill>
              </a:rPr>
              <a:t>If Professor Walek has given you assets to use in other classes, those are accepted</a:t>
            </a:r>
          </a:p>
        </p:txBody>
      </p:sp>
    </p:spTree>
    <p:extLst>
      <p:ext uri="{BB962C8B-B14F-4D97-AF65-F5344CB8AC3E}">
        <p14:creationId xmlns:p14="http://schemas.microsoft.com/office/powerpoint/2010/main" val="1982321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D58AC-AC0B-41B7-AFB3-0E59D543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AR UI/UX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–</a:t>
            </a:r>
            <a:r>
              <a:rPr lang="en-US" sz="3600" b="1" dirty="0"/>
              <a:t> </a:t>
            </a:r>
            <a:r>
              <a:rPr lang="en-US" sz="3600" dirty="0"/>
              <a:t>Define Size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33813-4898-447C-8D2D-ED5195400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Before you design your app, decide the size of the </a:t>
            </a:r>
            <a:r>
              <a:rPr lang="en-US" sz="2000" dirty="0" err="1"/>
              <a:t>playspace</a:t>
            </a:r>
            <a:r>
              <a:rPr lang="en-US" sz="2000" dirty="0"/>
              <a:t>.</a:t>
            </a:r>
          </a:p>
          <a:p>
            <a:pPr lvl="1"/>
            <a:r>
              <a:rPr lang="en-US" sz="1600" dirty="0"/>
              <a:t>Let the user know before play begins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5" name="Picture 4" descr="A picture containing room, hat, bear&#10;&#10;Description automatically generated">
            <a:extLst>
              <a:ext uri="{FF2B5EF4-FFF2-40B4-BE49-F238E27FC236}">
                <a16:creationId xmlns:a16="http://schemas.microsoft.com/office/drawing/2014/main" id="{EC905F91-3540-42EC-8926-1E359361A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58399"/>
            <a:ext cx="3210905" cy="3210905"/>
          </a:xfrm>
          <a:prstGeom prst="rect">
            <a:avLst/>
          </a:prstGeom>
        </p:spPr>
      </p:pic>
      <p:pic>
        <p:nvPicPr>
          <p:cNvPr id="7" name="Picture 6" descr="A close up of a toy&#10;&#10;Description automatically generated">
            <a:extLst>
              <a:ext uri="{FF2B5EF4-FFF2-40B4-BE49-F238E27FC236}">
                <a16:creationId xmlns:a16="http://schemas.microsoft.com/office/drawing/2014/main" id="{5F7C0539-25D7-4510-9FB1-2B18E0D10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547" y="2858398"/>
            <a:ext cx="3210905" cy="3210905"/>
          </a:xfrm>
          <a:prstGeom prst="rect">
            <a:avLst/>
          </a:prstGeom>
        </p:spPr>
      </p:pic>
      <p:pic>
        <p:nvPicPr>
          <p:cNvPr id="9" name="Picture 8" descr="A picture containing table, chair, sitting, people&#10;&#10;Description automatically generated">
            <a:extLst>
              <a:ext uri="{FF2B5EF4-FFF2-40B4-BE49-F238E27FC236}">
                <a16:creationId xmlns:a16="http://schemas.microsoft.com/office/drawing/2014/main" id="{ED3FCAE3-1920-4C94-B52C-FDE7B31F1F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897" y="2858398"/>
            <a:ext cx="3210905" cy="32109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2B2AA6-A8A3-4E12-B1ED-9D7D7B9B2FCA}"/>
              </a:ext>
            </a:extLst>
          </p:cNvPr>
          <p:cNvSpPr txBox="1"/>
          <p:nvPr/>
        </p:nvSpPr>
        <p:spPr>
          <a:xfrm>
            <a:off x="1263329" y="6070438"/>
            <a:ext cx="236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Tabletop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482F69-FBA3-4756-84DA-D082940EC4CF}"/>
              </a:ext>
            </a:extLst>
          </p:cNvPr>
          <p:cNvSpPr txBox="1"/>
          <p:nvPr/>
        </p:nvSpPr>
        <p:spPr>
          <a:xfrm>
            <a:off x="4915676" y="6070438"/>
            <a:ext cx="236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EDB5AD-61FC-44C3-9171-E6E26186FCE5}"/>
              </a:ext>
            </a:extLst>
          </p:cNvPr>
          <p:cNvSpPr txBox="1"/>
          <p:nvPr/>
        </p:nvSpPr>
        <p:spPr>
          <a:xfrm>
            <a:off x="8568023" y="6070438"/>
            <a:ext cx="236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World</a:t>
            </a:r>
          </a:p>
        </p:txBody>
      </p:sp>
    </p:spTree>
    <p:extLst>
      <p:ext uri="{BB962C8B-B14F-4D97-AF65-F5344CB8AC3E}">
        <p14:creationId xmlns:p14="http://schemas.microsoft.com/office/powerpoint/2010/main" val="602795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D58AC-AC0B-41B7-AFB3-0E59D543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AR UI/UX 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–</a:t>
            </a:r>
            <a:r>
              <a:rPr lang="en-US" sz="3600" b="1" dirty="0"/>
              <a:t> </a:t>
            </a:r>
            <a:r>
              <a:rPr lang="en-US" sz="3600" dirty="0"/>
              <a:t>Movement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33813-4898-447C-8D2D-ED5195400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What type of movement should users expect to have.</a:t>
            </a:r>
          </a:p>
          <a:p>
            <a:pPr lvl="1"/>
            <a:r>
              <a:rPr lang="en-US" sz="1600" dirty="0"/>
              <a:t>Let the user know before play begins</a:t>
            </a:r>
          </a:p>
          <a:p>
            <a:pPr lvl="1"/>
            <a:r>
              <a:rPr lang="en-US" sz="1600" dirty="0"/>
              <a:t>How will you encourage user movement?</a:t>
            </a:r>
          </a:p>
          <a:p>
            <a:pPr lvl="2"/>
            <a:endParaRPr lang="en-US" dirty="0"/>
          </a:p>
          <a:p>
            <a:pPr marL="0" indent="0">
              <a:buNone/>
            </a:pPr>
            <a:r>
              <a:rPr lang="en-US" sz="2000" dirty="0"/>
              <a:t>Example Movement Types</a:t>
            </a:r>
          </a:p>
          <a:p>
            <a:pPr lvl="1"/>
            <a:r>
              <a:rPr lang="en-US" sz="1600" dirty="0"/>
              <a:t>Seated, with hands fixed</a:t>
            </a:r>
          </a:p>
          <a:p>
            <a:pPr lvl="1"/>
            <a:r>
              <a:rPr lang="en-US" sz="1600" dirty="0"/>
              <a:t>Seated, with hands moving</a:t>
            </a:r>
          </a:p>
          <a:p>
            <a:pPr lvl="1"/>
            <a:r>
              <a:rPr lang="en-US" sz="1600" dirty="0"/>
              <a:t>Standing still, with hands fixed</a:t>
            </a:r>
          </a:p>
          <a:p>
            <a:pPr lvl="1"/>
            <a:r>
              <a:rPr lang="en-US" sz="1600" dirty="0"/>
              <a:t>Moving around in a real-world space</a:t>
            </a:r>
          </a:p>
          <a:p>
            <a:pPr lvl="1"/>
            <a:endParaRPr lang="en-US" sz="1600" dirty="0"/>
          </a:p>
          <a:p>
            <a:pPr marL="0" indent="0">
              <a:buNone/>
            </a:pPr>
            <a:r>
              <a:rPr lang="en-US" sz="2000" dirty="0"/>
              <a:t>Design for Comfort</a:t>
            </a:r>
          </a:p>
          <a:p>
            <a:pPr lvl="1"/>
            <a:r>
              <a:rPr lang="en-US" sz="1600" dirty="0"/>
              <a:t>Don’t make them walk backwards</a:t>
            </a:r>
          </a:p>
          <a:p>
            <a:pPr lvl="1"/>
            <a:r>
              <a:rPr lang="en-US" sz="1600" dirty="0"/>
              <a:t>Nothing physically demanding</a:t>
            </a:r>
          </a:p>
        </p:txBody>
      </p:sp>
      <p:pic>
        <p:nvPicPr>
          <p:cNvPr id="6" name="Picture 5" descr="A picture containing indoor, table, sitting, mirror&#10;&#10;Description automatically generated">
            <a:extLst>
              <a:ext uri="{FF2B5EF4-FFF2-40B4-BE49-F238E27FC236}">
                <a16:creationId xmlns:a16="http://schemas.microsoft.com/office/drawing/2014/main" id="{71A365FF-CFA1-4E57-9CB3-939412D2A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113" y="2786743"/>
            <a:ext cx="5748383" cy="323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46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Rockwell</vt:lpstr>
      <vt:lpstr>Office Theme</vt:lpstr>
      <vt:lpstr>WEEK 4</vt:lpstr>
      <vt:lpstr>Project - Timeline</vt:lpstr>
      <vt:lpstr>PowerPoint Presentation</vt:lpstr>
      <vt:lpstr>Project - Assets</vt:lpstr>
      <vt:lpstr>AR UI/UX – Define Size</vt:lpstr>
      <vt:lpstr>AR UI/UX – Movement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4</dc:title>
  <dc:creator>Parker Johnstone</dc:creator>
  <cp:lastModifiedBy>Parker Johnstone</cp:lastModifiedBy>
  <cp:revision>1</cp:revision>
  <dcterms:created xsi:type="dcterms:W3CDTF">2020-09-22T18:25:28Z</dcterms:created>
  <dcterms:modified xsi:type="dcterms:W3CDTF">2020-09-22T18:25:37Z</dcterms:modified>
</cp:coreProperties>
</file>

<file path=docProps/thumbnail.jpeg>
</file>